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355" r:id="rId11"/>
    <p:sldId id="280" r:id="rId12"/>
    <p:sldId id="308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363" r:id="rId25"/>
    <p:sldId id="274" r:id="rId26"/>
    <p:sldId id="275" r:id="rId27"/>
    <p:sldId id="276" r:id="rId28"/>
    <p:sldId id="277" r:id="rId29"/>
    <p:sldId id="278" r:id="rId30"/>
    <p:sldId id="279" r:id="rId31"/>
    <p:sldId id="361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9" r:id="rId58"/>
    <p:sldId id="310" r:id="rId59"/>
    <p:sldId id="311" r:id="rId60"/>
    <p:sldId id="312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6" r:id="rId81"/>
    <p:sldId id="337" r:id="rId82"/>
    <p:sldId id="343" r:id="rId83"/>
    <p:sldId id="344" r:id="rId84"/>
    <p:sldId id="345" r:id="rId85"/>
    <p:sldId id="349" r:id="rId86"/>
    <p:sldId id="347" r:id="rId87"/>
    <p:sldId id="350" r:id="rId88"/>
    <p:sldId id="351" r:id="rId89"/>
    <p:sldId id="354" r:id="rId90"/>
    <p:sldId id="353" r:id="rId91"/>
    <p:sldId id="352" r:id="rId92"/>
    <p:sldId id="356" r:id="rId93"/>
    <p:sldId id="357" r:id="rId94"/>
    <p:sldId id="358" r:id="rId95"/>
    <p:sldId id="338" r:id="rId96"/>
    <p:sldId id="339" r:id="rId97"/>
    <p:sldId id="340" r:id="rId98"/>
    <p:sldId id="335" r:id="rId99"/>
    <p:sldId id="359" r:id="rId100"/>
    <p:sldId id="360" r:id="rId101"/>
    <p:sldId id="362" r:id="rId102"/>
    <p:sldId id="341" r:id="rId103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8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54" autoAdjust="0"/>
  </p:normalViewPr>
  <p:slideViewPr>
    <p:cSldViewPr snapToGrid="0">
      <p:cViewPr>
        <p:scale>
          <a:sx n="66" d="100"/>
          <a:sy n="66" d="100"/>
        </p:scale>
        <p:origin x="876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 /><Relationship Id="rId21" Type="http://schemas.openxmlformats.org/officeDocument/2006/relationships/slide" Target="slides/slide18.xml" /><Relationship Id="rId42" Type="http://schemas.openxmlformats.org/officeDocument/2006/relationships/slide" Target="slides/slide39.xml" /><Relationship Id="rId47" Type="http://schemas.openxmlformats.org/officeDocument/2006/relationships/slide" Target="slides/slide44.xml" /><Relationship Id="rId63" Type="http://schemas.openxmlformats.org/officeDocument/2006/relationships/slide" Target="slides/slide60.xml" /><Relationship Id="rId68" Type="http://schemas.openxmlformats.org/officeDocument/2006/relationships/slide" Target="slides/slide65.xml" /><Relationship Id="rId84" Type="http://schemas.openxmlformats.org/officeDocument/2006/relationships/slide" Target="slides/slide81.xml" /><Relationship Id="rId89" Type="http://schemas.openxmlformats.org/officeDocument/2006/relationships/slide" Target="slides/slide86.xml" /><Relationship Id="rId7" Type="http://schemas.openxmlformats.org/officeDocument/2006/relationships/slide" Target="slides/slide4.xml" /><Relationship Id="rId71" Type="http://schemas.openxmlformats.org/officeDocument/2006/relationships/slide" Target="slides/slide68.xml" /><Relationship Id="rId92" Type="http://schemas.openxmlformats.org/officeDocument/2006/relationships/slide" Target="slides/slide89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3.xml" /><Relationship Id="rId29" Type="http://schemas.openxmlformats.org/officeDocument/2006/relationships/slide" Target="slides/slide26.xml" /><Relationship Id="rId107" Type="http://schemas.openxmlformats.org/officeDocument/2006/relationships/tableStyles" Target="tableStyles.xml" /><Relationship Id="rId11" Type="http://schemas.openxmlformats.org/officeDocument/2006/relationships/slide" Target="slides/slide8.xml" /><Relationship Id="rId24" Type="http://schemas.openxmlformats.org/officeDocument/2006/relationships/slide" Target="slides/slide21.xml" /><Relationship Id="rId32" Type="http://schemas.openxmlformats.org/officeDocument/2006/relationships/slide" Target="slides/slide29.xml" /><Relationship Id="rId37" Type="http://schemas.openxmlformats.org/officeDocument/2006/relationships/slide" Target="slides/slide34.xml" /><Relationship Id="rId40" Type="http://schemas.openxmlformats.org/officeDocument/2006/relationships/slide" Target="slides/slide37.xml" /><Relationship Id="rId45" Type="http://schemas.openxmlformats.org/officeDocument/2006/relationships/slide" Target="slides/slide42.xml" /><Relationship Id="rId53" Type="http://schemas.openxmlformats.org/officeDocument/2006/relationships/slide" Target="slides/slide50.xml" /><Relationship Id="rId58" Type="http://schemas.openxmlformats.org/officeDocument/2006/relationships/slide" Target="slides/slide55.xml" /><Relationship Id="rId66" Type="http://schemas.openxmlformats.org/officeDocument/2006/relationships/slide" Target="slides/slide63.xml" /><Relationship Id="rId74" Type="http://schemas.openxmlformats.org/officeDocument/2006/relationships/slide" Target="slides/slide71.xml" /><Relationship Id="rId79" Type="http://schemas.openxmlformats.org/officeDocument/2006/relationships/slide" Target="slides/slide76.xml" /><Relationship Id="rId87" Type="http://schemas.openxmlformats.org/officeDocument/2006/relationships/slide" Target="slides/slide84.xml" /><Relationship Id="rId102" Type="http://schemas.openxmlformats.org/officeDocument/2006/relationships/slide" Target="slides/slide99.xml" /><Relationship Id="rId5" Type="http://schemas.openxmlformats.org/officeDocument/2006/relationships/slide" Target="slides/slide2.xml" /><Relationship Id="rId61" Type="http://schemas.openxmlformats.org/officeDocument/2006/relationships/slide" Target="slides/slide58.xml" /><Relationship Id="rId82" Type="http://schemas.openxmlformats.org/officeDocument/2006/relationships/slide" Target="slides/slide79.xml" /><Relationship Id="rId90" Type="http://schemas.openxmlformats.org/officeDocument/2006/relationships/slide" Target="slides/slide87.xml" /><Relationship Id="rId95" Type="http://schemas.openxmlformats.org/officeDocument/2006/relationships/slide" Target="slides/slide92.xml" /><Relationship Id="rId19" Type="http://schemas.openxmlformats.org/officeDocument/2006/relationships/slide" Target="slides/slide1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slide" Target="slides/slide24.xml" /><Relationship Id="rId30" Type="http://schemas.openxmlformats.org/officeDocument/2006/relationships/slide" Target="slides/slide27.xml" /><Relationship Id="rId35" Type="http://schemas.openxmlformats.org/officeDocument/2006/relationships/slide" Target="slides/slide32.xml" /><Relationship Id="rId43" Type="http://schemas.openxmlformats.org/officeDocument/2006/relationships/slide" Target="slides/slide40.xml" /><Relationship Id="rId48" Type="http://schemas.openxmlformats.org/officeDocument/2006/relationships/slide" Target="slides/slide45.xml" /><Relationship Id="rId56" Type="http://schemas.openxmlformats.org/officeDocument/2006/relationships/slide" Target="slides/slide53.xml" /><Relationship Id="rId64" Type="http://schemas.openxmlformats.org/officeDocument/2006/relationships/slide" Target="slides/slide61.xml" /><Relationship Id="rId69" Type="http://schemas.openxmlformats.org/officeDocument/2006/relationships/slide" Target="slides/slide66.xml" /><Relationship Id="rId77" Type="http://schemas.openxmlformats.org/officeDocument/2006/relationships/slide" Target="slides/slide74.xml" /><Relationship Id="rId100" Type="http://schemas.openxmlformats.org/officeDocument/2006/relationships/slide" Target="slides/slide97.xml" /><Relationship Id="rId105" Type="http://schemas.openxmlformats.org/officeDocument/2006/relationships/viewProps" Target="viewProps.xml" /><Relationship Id="rId8" Type="http://schemas.openxmlformats.org/officeDocument/2006/relationships/slide" Target="slides/slide5.xml" /><Relationship Id="rId51" Type="http://schemas.openxmlformats.org/officeDocument/2006/relationships/slide" Target="slides/slide48.xml" /><Relationship Id="rId72" Type="http://schemas.openxmlformats.org/officeDocument/2006/relationships/slide" Target="slides/slide69.xml" /><Relationship Id="rId80" Type="http://schemas.openxmlformats.org/officeDocument/2006/relationships/slide" Target="slides/slide77.xml" /><Relationship Id="rId85" Type="http://schemas.openxmlformats.org/officeDocument/2006/relationships/slide" Target="slides/slide82.xml" /><Relationship Id="rId93" Type="http://schemas.openxmlformats.org/officeDocument/2006/relationships/slide" Target="slides/slide90.xml" /><Relationship Id="rId98" Type="http://schemas.openxmlformats.org/officeDocument/2006/relationships/slide" Target="slides/slide95.xml" /><Relationship Id="rId3" Type="http://schemas.openxmlformats.org/officeDocument/2006/relationships/slideMaster" Target="slideMasters/slideMaster3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slide" Target="slides/slide22.xml" /><Relationship Id="rId33" Type="http://schemas.openxmlformats.org/officeDocument/2006/relationships/slide" Target="slides/slide30.xml" /><Relationship Id="rId38" Type="http://schemas.openxmlformats.org/officeDocument/2006/relationships/slide" Target="slides/slide35.xml" /><Relationship Id="rId46" Type="http://schemas.openxmlformats.org/officeDocument/2006/relationships/slide" Target="slides/slide43.xml" /><Relationship Id="rId59" Type="http://schemas.openxmlformats.org/officeDocument/2006/relationships/slide" Target="slides/slide56.xml" /><Relationship Id="rId67" Type="http://schemas.openxmlformats.org/officeDocument/2006/relationships/slide" Target="slides/slide64.xml" /><Relationship Id="rId103" Type="http://schemas.openxmlformats.org/officeDocument/2006/relationships/slide" Target="slides/slide100.xml" /><Relationship Id="rId20" Type="http://schemas.openxmlformats.org/officeDocument/2006/relationships/slide" Target="slides/slide17.xml" /><Relationship Id="rId41" Type="http://schemas.openxmlformats.org/officeDocument/2006/relationships/slide" Target="slides/slide38.xml" /><Relationship Id="rId54" Type="http://schemas.openxmlformats.org/officeDocument/2006/relationships/slide" Target="slides/slide51.xml" /><Relationship Id="rId62" Type="http://schemas.openxmlformats.org/officeDocument/2006/relationships/slide" Target="slides/slide59.xml" /><Relationship Id="rId70" Type="http://schemas.openxmlformats.org/officeDocument/2006/relationships/slide" Target="slides/slide67.xml" /><Relationship Id="rId75" Type="http://schemas.openxmlformats.org/officeDocument/2006/relationships/slide" Target="slides/slide72.xml" /><Relationship Id="rId83" Type="http://schemas.openxmlformats.org/officeDocument/2006/relationships/slide" Target="slides/slide80.xml" /><Relationship Id="rId88" Type="http://schemas.openxmlformats.org/officeDocument/2006/relationships/slide" Target="slides/slide85.xml" /><Relationship Id="rId91" Type="http://schemas.openxmlformats.org/officeDocument/2006/relationships/slide" Target="slides/slide88.xml" /><Relationship Id="rId96" Type="http://schemas.openxmlformats.org/officeDocument/2006/relationships/slide" Target="slides/slide93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slide" Target="slides/slide25.xml" /><Relationship Id="rId36" Type="http://schemas.openxmlformats.org/officeDocument/2006/relationships/slide" Target="slides/slide33.xml" /><Relationship Id="rId49" Type="http://schemas.openxmlformats.org/officeDocument/2006/relationships/slide" Target="slides/slide46.xml" /><Relationship Id="rId57" Type="http://schemas.openxmlformats.org/officeDocument/2006/relationships/slide" Target="slides/slide54.xml" /><Relationship Id="rId106" Type="http://schemas.openxmlformats.org/officeDocument/2006/relationships/theme" Target="theme/theme1.xml" /><Relationship Id="rId10" Type="http://schemas.openxmlformats.org/officeDocument/2006/relationships/slide" Target="slides/slide7.xml" /><Relationship Id="rId31" Type="http://schemas.openxmlformats.org/officeDocument/2006/relationships/slide" Target="slides/slide28.xml" /><Relationship Id="rId44" Type="http://schemas.openxmlformats.org/officeDocument/2006/relationships/slide" Target="slides/slide41.xml" /><Relationship Id="rId52" Type="http://schemas.openxmlformats.org/officeDocument/2006/relationships/slide" Target="slides/slide49.xml" /><Relationship Id="rId60" Type="http://schemas.openxmlformats.org/officeDocument/2006/relationships/slide" Target="slides/slide57.xml" /><Relationship Id="rId65" Type="http://schemas.openxmlformats.org/officeDocument/2006/relationships/slide" Target="slides/slide62.xml" /><Relationship Id="rId73" Type="http://schemas.openxmlformats.org/officeDocument/2006/relationships/slide" Target="slides/slide70.xml" /><Relationship Id="rId78" Type="http://schemas.openxmlformats.org/officeDocument/2006/relationships/slide" Target="slides/slide75.xml" /><Relationship Id="rId81" Type="http://schemas.openxmlformats.org/officeDocument/2006/relationships/slide" Target="slides/slide78.xml" /><Relationship Id="rId86" Type="http://schemas.openxmlformats.org/officeDocument/2006/relationships/slide" Target="slides/slide83.xml" /><Relationship Id="rId94" Type="http://schemas.openxmlformats.org/officeDocument/2006/relationships/slide" Target="slides/slide91.xml" /><Relationship Id="rId99" Type="http://schemas.openxmlformats.org/officeDocument/2006/relationships/slide" Target="slides/slide96.xml" /><Relationship Id="rId101" Type="http://schemas.openxmlformats.org/officeDocument/2006/relationships/slide" Target="slides/slide98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39" Type="http://schemas.openxmlformats.org/officeDocument/2006/relationships/slide" Target="slides/slide36.xml" /><Relationship Id="rId34" Type="http://schemas.openxmlformats.org/officeDocument/2006/relationships/slide" Target="slides/slide31.xml" /><Relationship Id="rId50" Type="http://schemas.openxmlformats.org/officeDocument/2006/relationships/slide" Target="slides/slide47.xml" /><Relationship Id="rId55" Type="http://schemas.openxmlformats.org/officeDocument/2006/relationships/slide" Target="slides/slide52.xml" /><Relationship Id="rId76" Type="http://schemas.openxmlformats.org/officeDocument/2006/relationships/slide" Target="slides/slide73.xml" /><Relationship Id="rId97" Type="http://schemas.openxmlformats.org/officeDocument/2006/relationships/slide" Target="slides/slide94.xml" /><Relationship Id="rId10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1960" y="537336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5149440" y="4589640"/>
            <a:ext cx="1879560" cy="149976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5149440" y="4589640"/>
            <a:ext cx="1879560" cy="149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831960" y="1709640"/>
            <a:ext cx="10515240" cy="13222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831960" y="537336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831960" y="537336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Picture 75"/>
          <p:cNvPicPr/>
          <p:nvPr/>
        </p:nvPicPr>
        <p:blipFill>
          <a:blip r:embed="rId2"/>
          <a:stretch/>
        </p:blipFill>
        <p:spPr>
          <a:xfrm>
            <a:off x="5149440" y="4589640"/>
            <a:ext cx="1879560" cy="1499760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2"/>
          <a:stretch/>
        </p:blipFill>
        <p:spPr>
          <a:xfrm>
            <a:off x="5149440" y="4589640"/>
            <a:ext cx="1879560" cy="149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831960" y="1709640"/>
            <a:ext cx="10515240" cy="13222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831960" y="537336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831960" y="537336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5" name="Picture 114"/>
          <p:cNvPicPr/>
          <p:nvPr/>
        </p:nvPicPr>
        <p:blipFill>
          <a:blip r:embed="rId2"/>
          <a:stretch/>
        </p:blipFill>
        <p:spPr>
          <a:xfrm>
            <a:off x="5149440" y="4589640"/>
            <a:ext cx="1879560" cy="1499760"/>
          </a:xfrm>
          <a:prstGeom prst="rect">
            <a:avLst/>
          </a:prstGeom>
          <a:ln>
            <a:noFill/>
          </a:ln>
        </p:spPr>
      </p:pic>
      <p:pic>
        <p:nvPicPr>
          <p:cNvPr id="116" name="Picture 115"/>
          <p:cNvPicPr/>
          <p:nvPr/>
        </p:nvPicPr>
        <p:blipFill>
          <a:blip r:embed="rId2"/>
          <a:stretch/>
        </p:blipFill>
        <p:spPr>
          <a:xfrm>
            <a:off x="5149440" y="4589640"/>
            <a:ext cx="1879560" cy="149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1960" y="1709640"/>
            <a:ext cx="10515240" cy="13222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1960" y="537336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slideLayout" Target="../slideLayouts/slideLayout24.xml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 /><Relationship Id="rId13" Type="http://schemas.openxmlformats.org/officeDocument/2006/relationships/theme" Target="../theme/theme3.xml" /><Relationship Id="rId3" Type="http://schemas.openxmlformats.org/officeDocument/2006/relationships/slideLayout" Target="../slideLayouts/slideLayout27.xml" /><Relationship Id="rId7" Type="http://schemas.openxmlformats.org/officeDocument/2006/relationships/slideLayout" Target="../slideLayouts/slideLayout31.xml" /><Relationship Id="rId12" Type="http://schemas.openxmlformats.org/officeDocument/2006/relationships/slideLayout" Target="../slideLayouts/slideLayout36.xml" /><Relationship Id="rId2" Type="http://schemas.openxmlformats.org/officeDocument/2006/relationships/slideLayout" Target="../slideLayouts/slideLayout26.xml" /><Relationship Id="rId1" Type="http://schemas.openxmlformats.org/officeDocument/2006/relationships/slideLayout" Target="../slideLayouts/slideLayout25.xml" /><Relationship Id="rId6" Type="http://schemas.openxmlformats.org/officeDocument/2006/relationships/slideLayout" Target="../slideLayouts/slideLayout30.xml" /><Relationship Id="rId11" Type="http://schemas.openxmlformats.org/officeDocument/2006/relationships/slideLayout" Target="../slideLayouts/slideLayout35.xml" /><Relationship Id="rId5" Type="http://schemas.openxmlformats.org/officeDocument/2006/relationships/slideLayout" Target="../slideLayouts/slideLayout29.xml" /><Relationship Id="rId10" Type="http://schemas.openxmlformats.org/officeDocument/2006/relationships/slideLayout" Target="../slideLayouts/slideLayout34.xml" /><Relationship Id="rId4" Type="http://schemas.openxmlformats.org/officeDocument/2006/relationships/slideLayout" Target="../slideLayouts/slideLayout28.xml" /><Relationship Id="rId9" Type="http://schemas.openxmlformats.org/officeDocument/2006/relationships/slideLayout" Target="../slideLayouts/slideLayout3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11/3/17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28FF1CD4-DD6F-4338-BB23-E71CC8000F56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LevelEdit Master text styles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11/3/17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722379C-0CD9-47B0-AF4D-596BB8553573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LevelEdit Master text styles</a:t>
            </a:r>
          </a:p>
          <a:p>
            <a:pPr marL="685800" lvl="1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level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11/3/17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D508BC9-5D28-46AC-9D38-98A8AEF3E07A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25.jpeg" 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218.jpeg" /><Relationship Id="rId5" Type="http://schemas.openxmlformats.org/officeDocument/2006/relationships/image" Target="../media/image217.jpeg" /><Relationship Id="rId4" Type="http://schemas.openxmlformats.org/officeDocument/2006/relationships/image" Target="../media/image216.jpeg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28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5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33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5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5.xml" /><Relationship Id="rId6" Type="http://schemas.openxmlformats.org/officeDocument/2006/relationships/image" Target="../media/image40.jpeg" /><Relationship Id="rId5" Type="http://schemas.openxmlformats.org/officeDocument/2006/relationships/image" Target="../media/image39.jpeg" /><Relationship Id="rId4" Type="http://schemas.openxmlformats.org/officeDocument/2006/relationships/image" Target="../media/image38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44.jpeg" /><Relationship Id="rId4" Type="http://schemas.openxmlformats.org/officeDocument/2006/relationships/image" Target="../media/image43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5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25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 /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51.jpeg" /><Relationship Id="rId4" Type="http://schemas.openxmlformats.org/officeDocument/2006/relationships/image" Target="../media/image50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 /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25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 /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25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 /><Relationship Id="rId2" Type="http://schemas.openxmlformats.org/officeDocument/2006/relationships/image" Target="../media/image56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58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 /><Relationship Id="rId2" Type="http://schemas.openxmlformats.org/officeDocument/2006/relationships/image" Target="../media/image59.jpeg" /><Relationship Id="rId1" Type="http://schemas.openxmlformats.org/officeDocument/2006/relationships/slideLayout" Target="../slideLayouts/slideLayout25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 /><Relationship Id="rId2" Type="http://schemas.openxmlformats.org/officeDocument/2006/relationships/image" Target="../media/image61.jpeg" /><Relationship Id="rId1" Type="http://schemas.openxmlformats.org/officeDocument/2006/relationships/slideLayout" Target="../slideLayouts/slideLayout25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 /><Relationship Id="rId2" Type="http://schemas.openxmlformats.org/officeDocument/2006/relationships/image" Target="../media/image63.png" /><Relationship Id="rId1" Type="http://schemas.openxmlformats.org/officeDocument/2006/relationships/slideLayout" Target="../slideLayouts/slideLayout25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 /><Relationship Id="rId2" Type="http://schemas.openxmlformats.org/officeDocument/2006/relationships/image" Target="../media/image65.jpeg" /><Relationship Id="rId1" Type="http://schemas.openxmlformats.org/officeDocument/2006/relationships/slideLayout" Target="../slideLayouts/slideLayout25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 /><Relationship Id="rId2" Type="http://schemas.openxmlformats.org/officeDocument/2006/relationships/image" Target="../media/image67.jpeg" /><Relationship Id="rId1" Type="http://schemas.openxmlformats.org/officeDocument/2006/relationships/slideLayout" Target="../slideLayouts/slideLayout25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 /><Relationship Id="rId2" Type="http://schemas.openxmlformats.org/officeDocument/2006/relationships/image" Target="../media/image69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71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5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 /><Relationship Id="rId2" Type="http://schemas.openxmlformats.org/officeDocument/2006/relationships/image" Target="../media/image72.jpeg" /><Relationship Id="rId1" Type="http://schemas.openxmlformats.org/officeDocument/2006/relationships/slideLayout" Target="../slideLayouts/slideLayout25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 /><Relationship Id="rId2" Type="http://schemas.openxmlformats.org/officeDocument/2006/relationships/image" Target="../media/image74.jpeg" /><Relationship Id="rId1" Type="http://schemas.openxmlformats.org/officeDocument/2006/relationships/slideLayout" Target="../slideLayouts/slideLayout25.xml" /><Relationship Id="rId6" Type="http://schemas.openxmlformats.org/officeDocument/2006/relationships/image" Target="../media/image78.jpeg" /><Relationship Id="rId5" Type="http://schemas.openxmlformats.org/officeDocument/2006/relationships/image" Target="../media/image77.jpeg" /><Relationship Id="rId4" Type="http://schemas.openxmlformats.org/officeDocument/2006/relationships/image" Target="../media/image76.jpe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 /><Relationship Id="rId2" Type="http://schemas.openxmlformats.org/officeDocument/2006/relationships/image" Target="../media/image79.jpeg" /><Relationship Id="rId1" Type="http://schemas.openxmlformats.org/officeDocument/2006/relationships/slideLayout" Target="../slideLayouts/slideLayout25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 /><Relationship Id="rId2" Type="http://schemas.openxmlformats.org/officeDocument/2006/relationships/image" Target="../media/image81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83.jpeg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 /><Relationship Id="rId1" Type="http://schemas.openxmlformats.org/officeDocument/2006/relationships/slideLayout" Target="../slideLayouts/slideLayout25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 /><Relationship Id="rId2" Type="http://schemas.openxmlformats.org/officeDocument/2006/relationships/image" Target="../media/image85.jpeg" /><Relationship Id="rId1" Type="http://schemas.openxmlformats.org/officeDocument/2006/relationships/slideLayout" Target="../slideLayouts/slideLayout25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 /><Relationship Id="rId2" Type="http://schemas.openxmlformats.org/officeDocument/2006/relationships/image" Target="../media/image87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89.jpe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 /><Relationship Id="rId2" Type="http://schemas.openxmlformats.org/officeDocument/2006/relationships/image" Target="../media/image90.jpeg" /><Relationship Id="rId1" Type="http://schemas.openxmlformats.org/officeDocument/2006/relationships/slideLayout" Target="../slideLayouts/slideLayout25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 /><Relationship Id="rId2" Type="http://schemas.openxmlformats.org/officeDocument/2006/relationships/image" Target="../media/image92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94.jpeg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 /><Relationship Id="rId1" Type="http://schemas.openxmlformats.org/officeDocument/2006/relationships/slideLayout" Target="../slideLayouts/slideLayout25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5.xml" /><Relationship Id="rId6" Type="http://schemas.openxmlformats.org/officeDocument/2006/relationships/image" Target="../media/image9.jpeg" /><Relationship Id="rId5" Type="http://schemas.openxmlformats.org/officeDocument/2006/relationships/image" Target="../media/image8.jpeg" /><Relationship Id="rId4" Type="http://schemas.openxmlformats.org/officeDocument/2006/relationships/image" Target="../media/image7.jpeg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 /><Relationship Id="rId2" Type="http://schemas.openxmlformats.org/officeDocument/2006/relationships/image" Target="../media/image96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98.jpe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 /><Relationship Id="rId2" Type="http://schemas.openxmlformats.org/officeDocument/2006/relationships/image" Target="../media/image99.jpeg" /><Relationship Id="rId1" Type="http://schemas.openxmlformats.org/officeDocument/2006/relationships/slideLayout" Target="../slideLayouts/slideLayout25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 /><Relationship Id="rId2" Type="http://schemas.openxmlformats.org/officeDocument/2006/relationships/image" Target="../media/image101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103.jpeg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 /><Relationship Id="rId1" Type="http://schemas.openxmlformats.org/officeDocument/2006/relationships/slideLayout" Target="../slideLayouts/slideLayout25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 /><Relationship Id="rId2" Type="http://schemas.openxmlformats.org/officeDocument/2006/relationships/image" Target="../media/image105.jpeg" /><Relationship Id="rId1" Type="http://schemas.openxmlformats.org/officeDocument/2006/relationships/slideLayout" Target="../slideLayouts/slideLayout25.xml" /><Relationship Id="rId6" Type="http://schemas.openxmlformats.org/officeDocument/2006/relationships/image" Target="../media/image109.jpeg" /><Relationship Id="rId5" Type="http://schemas.openxmlformats.org/officeDocument/2006/relationships/image" Target="../media/image108.jpeg" /><Relationship Id="rId4" Type="http://schemas.openxmlformats.org/officeDocument/2006/relationships/image" Target="../media/image107.jpeg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 /><Relationship Id="rId2" Type="http://schemas.openxmlformats.org/officeDocument/2006/relationships/image" Target="../media/image110.png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113.png" /><Relationship Id="rId4" Type="http://schemas.openxmlformats.org/officeDocument/2006/relationships/image" Target="../media/image112.png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 /><Relationship Id="rId2" Type="http://schemas.openxmlformats.org/officeDocument/2006/relationships/image" Target="../media/image114.jpeg" /><Relationship Id="rId1" Type="http://schemas.openxmlformats.org/officeDocument/2006/relationships/slideLayout" Target="../slideLayouts/slideLayout25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 /><Relationship Id="rId2" Type="http://schemas.openxmlformats.org/officeDocument/2006/relationships/image" Target="../media/image116.jpeg" /><Relationship Id="rId1" Type="http://schemas.openxmlformats.org/officeDocument/2006/relationships/slideLayout" Target="../slideLayouts/slideLayout25.xml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 /><Relationship Id="rId2" Type="http://schemas.openxmlformats.org/officeDocument/2006/relationships/image" Target="../media/image118.jpeg" /><Relationship Id="rId1" Type="http://schemas.openxmlformats.org/officeDocument/2006/relationships/slideLayout" Target="../slideLayouts/slideLayout25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 /><Relationship Id="rId2" Type="http://schemas.openxmlformats.org/officeDocument/2006/relationships/image" Target="../media/image120.jpeg" /><Relationship Id="rId1" Type="http://schemas.openxmlformats.org/officeDocument/2006/relationships/slideLayout" Target="../slideLayouts/slideLayout25.xml" /><Relationship Id="rId6" Type="http://schemas.openxmlformats.org/officeDocument/2006/relationships/image" Target="../media/image124.jpeg" /><Relationship Id="rId5" Type="http://schemas.openxmlformats.org/officeDocument/2006/relationships/image" Target="../media/image123.jpeg" /><Relationship Id="rId4" Type="http://schemas.openxmlformats.org/officeDocument/2006/relationships/image" Target="../media/image122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5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 /><Relationship Id="rId1" Type="http://schemas.openxmlformats.org/officeDocument/2006/relationships/slideLayout" Target="../slideLayouts/slideLayout25.xml" 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 /><Relationship Id="rId2" Type="http://schemas.openxmlformats.org/officeDocument/2006/relationships/image" Target="../media/image126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128.jpeg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 /><Relationship Id="rId2" Type="http://schemas.openxmlformats.org/officeDocument/2006/relationships/image" Target="../media/image129.jpeg" /><Relationship Id="rId1" Type="http://schemas.openxmlformats.org/officeDocument/2006/relationships/slideLayout" Target="../slideLayouts/slideLayout25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 /><Relationship Id="rId2" Type="http://schemas.openxmlformats.org/officeDocument/2006/relationships/image" Target="../media/image131.jpeg" /><Relationship Id="rId1" Type="http://schemas.openxmlformats.org/officeDocument/2006/relationships/slideLayout" Target="../slideLayouts/slideLayout25.xml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 /><Relationship Id="rId2" Type="http://schemas.openxmlformats.org/officeDocument/2006/relationships/image" Target="../media/image133.jpeg" /><Relationship Id="rId1" Type="http://schemas.openxmlformats.org/officeDocument/2006/relationships/slideLayout" Target="../slideLayouts/slideLayout25.xml" /><Relationship Id="rId6" Type="http://schemas.openxmlformats.org/officeDocument/2006/relationships/image" Target="../media/image137.jpeg" /><Relationship Id="rId5" Type="http://schemas.openxmlformats.org/officeDocument/2006/relationships/image" Target="../media/image136.jpeg" /><Relationship Id="rId4" Type="http://schemas.openxmlformats.org/officeDocument/2006/relationships/image" Target="../media/image135.jpeg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 /><Relationship Id="rId1" Type="http://schemas.openxmlformats.org/officeDocument/2006/relationships/slideLayout" Target="../slideLayouts/slideLayout25.xml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 /><Relationship Id="rId2" Type="http://schemas.openxmlformats.org/officeDocument/2006/relationships/image" Target="../media/image139.jpeg" /><Relationship Id="rId1" Type="http://schemas.openxmlformats.org/officeDocument/2006/relationships/slideLayout" Target="../slideLayouts/slideLayout25.xml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 /><Relationship Id="rId2" Type="http://schemas.openxmlformats.org/officeDocument/2006/relationships/image" Target="../media/image141.jpeg" /><Relationship Id="rId1" Type="http://schemas.openxmlformats.org/officeDocument/2006/relationships/slideLayout" Target="../slideLayouts/slideLayout25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 /><Relationship Id="rId1" Type="http://schemas.openxmlformats.org/officeDocument/2006/relationships/slideLayout" Target="../slideLayouts/slideLayout25.xml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 /><Relationship Id="rId2" Type="http://schemas.openxmlformats.org/officeDocument/2006/relationships/image" Target="../media/image144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146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15.jpeg" /><Relationship Id="rId4" Type="http://schemas.openxmlformats.org/officeDocument/2006/relationships/image" Target="../media/image14.jpeg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 /><Relationship Id="rId2" Type="http://schemas.openxmlformats.org/officeDocument/2006/relationships/image" Target="../media/image147.jpeg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150.jpeg" /><Relationship Id="rId4" Type="http://schemas.openxmlformats.org/officeDocument/2006/relationships/image" Target="../media/image149.jpeg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 /><Relationship Id="rId1" Type="http://schemas.openxmlformats.org/officeDocument/2006/relationships/slideLayout" Target="../slideLayouts/slideLayout25.xml" 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 /><Relationship Id="rId2" Type="http://schemas.openxmlformats.org/officeDocument/2006/relationships/image" Target="../media/image152.jpeg" /><Relationship Id="rId1" Type="http://schemas.openxmlformats.org/officeDocument/2006/relationships/slideLayout" Target="../slideLayouts/slideLayout25.xml" 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 /><Relationship Id="rId2" Type="http://schemas.openxmlformats.org/officeDocument/2006/relationships/image" Target="../media/image154.png" /><Relationship Id="rId1" Type="http://schemas.openxmlformats.org/officeDocument/2006/relationships/slideLayout" Target="../slideLayouts/slideLayout25.xml" 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 /><Relationship Id="rId1" Type="http://schemas.openxmlformats.org/officeDocument/2006/relationships/slideLayout" Target="../slideLayouts/slideLayout25.xml" 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 /><Relationship Id="rId2" Type="http://schemas.openxmlformats.org/officeDocument/2006/relationships/image" Target="../media/image157.jpeg" /><Relationship Id="rId1" Type="http://schemas.openxmlformats.org/officeDocument/2006/relationships/slideLayout" Target="../slideLayouts/slideLayout25.xml" /><Relationship Id="rId6" Type="http://schemas.openxmlformats.org/officeDocument/2006/relationships/image" Target="../media/image161.png" /><Relationship Id="rId5" Type="http://schemas.openxmlformats.org/officeDocument/2006/relationships/image" Target="../media/image160.png" /><Relationship Id="rId4" Type="http://schemas.openxmlformats.org/officeDocument/2006/relationships/image" Target="../media/image159.jpeg" 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 /><Relationship Id="rId2" Type="http://schemas.openxmlformats.org/officeDocument/2006/relationships/image" Target="../media/image162.jpeg" /><Relationship Id="rId1" Type="http://schemas.openxmlformats.org/officeDocument/2006/relationships/slideLayout" Target="../slideLayouts/slideLayout25.xml" 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 /><Relationship Id="rId2" Type="http://schemas.openxmlformats.org/officeDocument/2006/relationships/image" Target="../media/image164.jpeg" /><Relationship Id="rId1" Type="http://schemas.openxmlformats.org/officeDocument/2006/relationships/slideLayout" Target="../slideLayouts/slideLayout25.xml" 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 /><Relationship Id="rId2" Type="http://schemas.openxmlformats.org/officeDocument/2006/relationships/image" Target="../media/image166.png" /><Relationship Id="rId1" Type="http://schemas.openxmlformats.org/officeDocument/2006/relationships/slideLayout" Target="../slideLayouts/slideLayout25.xml" 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 /><Relationship Id="rId1" Type="http://schemas.openxmlformats.org/officeDocument/2006/relationships/slideLayout" Target="../slideLayouts/slideLayout25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5.xml" 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 /><Relationship Id="rId2" Type="http://schemas.openxmlformats.org/officeDocument/2006/relationships/image" Target="../media/image169.jpeg" /><Relationship Id="rId1" Type="http://schemas.openxmlformats.org/officeDocument/2006/relationships/slideLayout" Target="../slideLayouts/slideLayout25.xml" 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 /><Relationship Id="rId1" Type="http://schemas.openxmlformats.org/officeDocument/2006/relationships/slideLayout" Target="../slideLayouts/slideLayout25.xml" 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 /><Relationship Id="rId1" Type="http://schemas.openxmlformats.org/officeDocument/2006/relationships/slideLayout" Target="../slideLayouts/slideLayout25.xml" 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 /><Relationship Id="rId2" Type="http://schemas.openxmlformats.org/officeDocument/2006/relationships/image" Target="../media/image173.jpeg" /><Relationship Id="rId1" Type="http://schemas.openxmlformats.org/officeDocument/2006/relationships/slideLayout" Target="../slideLayouts/slideLayout25.xml" 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 /><Relationship Id="rId2" Type="http://schemas.openxmlformats.org/officeDocument/2006/relationships/image" Target="../media/image175.jpeg" /><Relationship Id="rId1" Type="http://schemas.openxmlformats.org/officeDocument/2006/relationships/slideLayout" Target="../slideLayouts/slideLayout25.xml" 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 /><Relationship Id="rId1" Type="http://schemas.openxmlformats.org/officeDocument/2006/relationships/slideLayout" Target="../slideLayouts/slideLayout25.xml" 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 /><Relationship Id="rId1" Type="http://schemas.openxmlformats.org/officeDocument/2006/relationships/slideLayout" Target="../slideLayouts/slideLayout25.xml" 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 /><Relationship Id="rId2" Type="http://schemas.openxmlformats.org/officeDocument/2006/relationships/image" Target="../media/image179.jpeg" /><Relationship Id="rId1" Type="http://schemas.openxmlformats.org/officeDocument/2006/relationships/slideLayout" Target="../slideLayouts/slideLayout25.xml" 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 /><Relationship Id="rId2" Type="http://schemas.openxmlformats.org/officeDocument/2006/relationships/image" Target="../media/image181.jpeg" /><Relationship Id="rId1" Type="http://schemas.openxmlformats.org/officeDocument/2006/relationships/slideLayout" Target="../slideLayouts/slideLayout25.xml" 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 /><Relationship Id="rId2" Type="http://schemas.openxmlformats.org/officeDocument/2006/relationships/image" Target="../media/image183.jpeg" /><Relationship Id="rId1" Type="http://schemas.openxmlformats.org/officeDocument/2006/relationships/slideLayout" Target="../slideLayouts/slideLayout25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20.jpeg" 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 /><Relationship Id="rId1" Type="http://schemas.openxmlformats.org/officeDocument/2006/relationships/slideLayout" Target="../slideLayouts/slideLayout25.xml" 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 /><Relationship Id="rId2" Type="http://schemas.openxmlformats.org/officeDocument/2006/relationships/image" Target="../media/image186.jpg" /><Relationship Id="rId1" Type="http://schemas.openxmlformats.org/officeDocument/2006/relationships/slideLayout" Target="../slideLayouts/slideLayout25.xml" 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 /><Relationship Id="rId2" Type="http://schemas.openxmlformats.org/officeDocument/2006/relationships/image" Target="../media/image188.jpg" /><Relationship Id="rId1" Type="http://schemas.openxmlformats.org/officeDocument/2006/relationships/slideLayout" Target="../slideLayouts/slideLayout25.xml" 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 /><Relationship Id="rId2" Type="http://schemas.openxmlformats.org/officeDocument/2006/relationships/image" Target="../media/image190.jpg" /><Relationship Id="rId1" Type="http://schemas.openxmlformats.org/officeDocument/2006/relationships/slideLayout" Target="../slideLayouts/slideLayout25.xml" 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 /><Relationship Id="rId1" Type="http://schemas.openxmlformats.org/officeDocument/2006/relationships/slideLayout" Target="../slideLayouts/slideLayout25.xml" 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 /><Relationship Id="rId1" Type="http://schemas.openxmlformats.org/officeDocument/2006/relationships/slideLayout" Target="../slideLayouts/slideLayout25.xml" 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 /><Relationship Id="rId2" Type="http://schemas.openxmlformats.org/officeDocument/2006/relationships/image" Target="../media/image194.jpe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196.jpeg" 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 /><Relationship Id="rId2" Type="http://schemas.openxmlformats.org/officeDocument/2006/relationships/image" Target="../media/image197.jpg" /><Relationship Id="rId1" Type="http://schemas.openxmlformats.org/officeDocument/2006/relationships/slideLayout" Target="../slideLayouts/slideLayout25.xml" 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 /><Relationship Id="rId2" Type="http://schemas.openxmlformats.org/officeDocument/2006/relationships/image" Target="../media/image56.jpeg" /><Relationship Id="rId1" Type="http://schemas.openxmlformats.org/officeDocument/2006/relationships/slideLayout" Target="../slideLayouts/slideLayout25.xml" 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 /><Relationship Id="rId2" Type="http://schemas.openxmlformats.org/officeDocument/2006/relationships/image" Target="../media/image199.jp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201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5.xml" 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 /><Relationship Id="rId1" Type="http://schemas.openxmlformats.org/officeDocument/2006/relationships/slideLayout" Target="../slideLayouts/slideLayout25.xml" 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 /><Relationship Id="rId2" Type="http://schemas.openxmlformats.org/officeDocument/2006/relationships/image" Target="../media/image203.jpg" /><Relationship Id="rId1" Type="http://schemas.openxmlformats.org/officeDocument/2006/relationships/slideLayout" Target="../slideLayouts/slideLayout25.xml" /><Relationship Id="rId4" Type="http://schemas.openxmlformats.org/officeDocument/2006/relationships/image" Target="../media/image205.jpg" 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 /><Relationship Id="rId2" Type="http://schemas.openxmlformats.org/officeDocument/2006/relationships/image" Target="../media/image206.jpeg" /><Relationship Id="rId1" Type="http://schemas.openxmlformats.org/officeDocument/2006/relationships/slideLayout" Target="../slideLayouts/slideLayout25.xml" 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 /><Relationship Id="rId1" Type="http://schemas.openxmlformats.org/officeDocument/2006/relationships/slideLayout" Target="../slideLayouts/slideLayout25.xml" 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 /><Relationship Id="rId1" Type="http://schemas.openxmlformats.org/officeDocument/2006/relationships/slideLayout" Target="../slideLayouts/slideLayout25.xml" 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 /><Relationship Id="rId1" Type="http://schemas.openxmlformats.org/officeDocument/2006/relationships/slideLayout" Target="../slideLayouts/slideLayout25.xml" 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 /><Relationship Id="rId2" Type="http://schemas.openxmlformats.org/officeDocument/2006/relationships/image" Target="../media/image211.jpg" /><Relationship Id="rId1" Type="http://schemas.openxmlformats.org/officeDocument/2006/relationships/slideLayout" Target="../slideLayouts/slideLayout25.xml" 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 /><Relationship Id="rId1" Type="http://schemas.openxmlformats.org/officeDocument/2006/relationships/slideLayout" Target="../slideLayouts/slideLayout25.xml" 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 /><Relationship Id="rId1" Type="http://schemas.openxmlformats.org/officeDocument/2006/relationships/slideLayout" Target="../slideLayouts/slideLayout25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0" y="3520395"/>
            <a:ext cx="12191760" cy="348588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TextShape 2"/>
          <p:cNvSpPr txBox="1"/>
          <p:nvPr/>
        </p:nvSpPr>
        <p:spPr>
          <a:xfrm>
            <a:off x="1524180" y="3612576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1" strike="noStrike" spc="3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IN PROJECTS</a:t>
            </a:r>
            <a:endParaRPr lang="en-US" sz="3200" b="1" strike="noStrike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27ED5-8102-4A45-A0ED-0F89F05EE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40" y="915008"/>
            <a:ext cx="7036479" cy="2507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5" name="TextShape 2"/>
          <p:cNvSpPr txBox="1"/>
          <p:nvPr/>
        </p:nvSpPr>
        <p:spPr>
          <a:xfrm>
            <a:off x="2849894" y="4846371"/>
            <a:ext cx="369252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The Ritz-Carlton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Astana, Kazakhstan</a:t>
            </a:r>
          </a:p>
        </p:txBody>
      </p:sp>
      <p:pic>
        <p:nvPicPr>
          <p:cNvPr id="356" name="Picture 2"/>
          <p:cNvPicPr/>
          <p:nvPr/>
        </p:nvPicPr>
        <p:blipFill>
          <a:blip r:embed="rId2"/>
          <a:stretch/>
        </p:blipFill>
        <p:spPr>
          <a:xfrm>
            <a:off x="1657061" y="517818"/>
            <a:ext cx="5394600" cy="404604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57" name="Picture 3"/>
          <p:cNvPicPr/>
          <p:nvPr/>
        </p:nvPicPr>
        <p:blipFill>
          <a:blip r:embed="rId3"/>
          <a:stretch/>
        </p:blipFill>
        <p:spPr>
          <a:xfrm>
            <a:off x="7349540" y="4063911"/>
            <a:ext cx="3307680" cy="2480760"/>
          </a:xfrm>
          <a:prstGeom prst="rect">
            <a:avLst/>
          </a:prstGeom>
          <a:ln>
            <a:noFill/>
          </a:ln>
        </p:spPr>
      </p:pic>
      <p:pic>
        <p:nvPicPr>
          <p:cNvPr id="358" name="Picture 4"/>
          <p:cNvPicPr/>
          <p:nvPr/>
        </p:nvPicPr>
        <p:blipFill>
          <a:blip r:embed="rId4"/>
          <a:stretch/>
        </p:blipFill>
        <p:spPr>
          <a:xfrm>
            <a:off x="7349540" y="517818"/>
            <a:ext cx="4332944" cy="331955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ustomShape 1"/>
          <p:cNvSpPr/>
          <p:nvPr/>
        </p:nvSpPr>
        <p:spPr>
          <a:xfrm>
            <a:off x="0" y="2928600"/>
            <a:ext cx="12191760" cy="1714680"/>
          </a:xfrm>
          <a:prstGeom prst="rect">
            <a:avLst/>
          </a:prstGeom>
          <a:solidFill>
            <a:srgbClr val="817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6" name="TextShape 2"/>
          <p:cNvSpPr txBox="1"/>
          <p:nvPr/>
        </p:nvSpPr>
        <p:spPr>
          <a:xfrm>
            <a:off x="625320" y="1524240"/>
            <a:ext cx="3435120" cy="2852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Caracole Store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3F Greenbelt 5 Mall, Ayala Center,
Makati City
217-6121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8" name="CustomShape 3"/>
          <p:cNvSpPr/>
          <p:nvPr/>
        </p:nvSpPr>
        <p:spPr>
          <a:xfrm>
            <a:off x="8313480" y="1524240"/>
            <a:ext cx="3435120" cy="285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/>
          <a:lstStyle/>
          <a:p>
            <a:pPr>
              <a:lnSpc>
                <a:spcPct val="90000"/>
              </a:lnSpc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Dexterton Quezon City</a:t>
            </a: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157 Sgt. E. Rivera Street,</a:t>
            </a:r>
            <a:endParaRPr lang="en-US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Quezon City
362-1111 or 361-6006</a:t>
            </a:r>
            <a:endParaRPr lang="en-US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9" name="CustomShape 4"/>
          <p:cNvSpPr/>
          <p:nvPr/>
        </p:nvSpPr>
        <p:spPr>
          <a:xfrm>
            <a:off x="4686120" y="1524240"/>
            <a:ext cx="3142800" cy="285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/>
          <a:lstStyle/>
          <a:p>
            <a:pPr>
              <a:lnSpc>
                <a:spcPct val="90000"/>
              </a:lnSpc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Caracole BGC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Lot 2, Block 32, 38</a:t>
            </a:r>
            <a:r>
              <a:rPr lang="en-US" sz="1800" b="0" strike="noStrike" spc="-1" baseline="30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th</a:t>
            </a: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Street,
North </a:t>
            </a:r>
            <a:r>
              <a:rPr lang="en-US" sz="1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Bonifacio</a:t>
            </a: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Global City
772-2029</a:t>
            </a:r>
            <a:endParaRPr lang="en-US" sz="6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CustomShape 5"/>
          <p:cNvSpPr/>
          <p:nvPr/>
        </p:nvSpPr>
        <p:spPr>
          <a:xfrm>
            <a:off x="898560" y="4888843"/>
            <a:ext cx="10850040" cy="8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/>
          <a:lstStyle/>
          <a:p>
            <a:pPr>
              <a:lnSpc>
                <a:spcPct val="130000"/>
              </a:lnSpc>
            </a:pPr>
            <a:r>
              <a:rPr lang="en-US" sz="2000" b="0" strike="noStrike" spc="-1" dirty="0">
                <a:solidFill>
                  <a:srgbClr val="C6893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www.caracole.ph	</a:t>
            </a:r>
            <a:r>
              <a:rPr lang="en-US" sz="2000" b="0" strike="noStrike" spc="-1" dirty="0">
                <a:solidFill>
                  <a:srgbClr val="DEAE62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		</a:t>
            </a:r>
            <a:r>
              <a:rPr lang="en-US" sz="2000" b="0" strike="noStrike" spc="-1" dirty="0" err="1">
                <a:solidFill>
                  <a:srgbClr val="C6893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caracolephilippines</a:t>
            </a:r>
            <a:endParaRPr lang="en-US" sz="6000" b="0" strike="noStrike" spc="-1" dirty="0">
              <a:solidFill>
                <a:srgbClr val="C6893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en-US" sz="2000" b="0" strike="noStrike" spc="-1" dirty="0">
                <a:solidFill>
                  <a:srgbClr val="C6893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info@caracole.ph	</a:t>
            </a:r>
            <a:r>
              <a:rPr lang="en-US" sz="2000" b="0" strike="noStrike" spc="-1" dirty="0">
                <a:solidFill>
                  <a:srgbClr val="DEAE62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		</a:t>
            </a:r>
            <a:r>
              <a:rPr lang="en-US" sz="2000" b="0" strike="noStrike" spc="-1" dirty="0" err="1">
                <a:solidFill>
                  <a:srgbClr val="C6893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caracoleph</a:t>
            </a:r>
            <a:endParaRPr lang="en-US" sz="6000" b="0" strike="noStrike" spc="-1" dirty="0">
              <a:solidFill>
                <a:srgbClr val="C6893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A428A2-196A-6E4C-BCC1-F58630A73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77"/>
          <a:stretch/>
        </p:blipFill>
        <p:spPr>
          <a:xfrm>
            <a:off x="550080" y="1881779"/>
            <a:ext cx="4136040" cy="78006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F5F9136-0BBB-3C4A-ADD2-020E675E6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49" y="4910225"/>
            <a:ext cx="347149" cy="34714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D3A4018-ABC4-0A4D-80BF-F4AA245A5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49" y="5301583"/>
            <a:ext cx="347149" cy="34714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462FE52-F4B7-5A46-8CC5-7B6300C5D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630" y="5298799"/>
            <a:ext cx="349933" cy="349933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0D2D28E7-C837-6348-BC33-B2E10BC87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9" y="4919549"/>
            <a:ext cx="348544" cy="348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0" y="4089240"/>
            <a:ext cx="12191760" cy="1714680"/>
          </a:xfrm>
          <a:prstGeom prst="rect">
            <a:avLst/>
          </a:prstGeom>
          <a:solidFill>
            <a:srgbClr val="817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TextShape 2"/>
          <p:cNvSpPr txBox="1"/>
          <p:nvPr/>
        </p:nvSpPr>
        <p:spPr>
          <a:xfrm>
            <a:off x="838260" y="2340685"/>
            <a:ext cx="10515240" cy="2852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2800" b="1" cap="all" spc="6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TextShape 2"/>
          <p:cNvSpPr txBox="1"/>
          <p:nvPr/>
        </p:nvSpPr>
        <p:spPr>
          <a:xfrm>
            <a:off x="2928461" y="4774326"/>
            <a:ext cx="4599582" cy="19344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Alexander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Akimenkov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Studio </a:t>
            </a:r>
          </a:p>
          <a:p>
            <a:pPr algn="ctr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Saint-Petersburg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, Russia</a:t>
            </a:r>
          </a:p>
        </p:txBody>
      </p:sp>
      <p:pic>
        <p:nvPicPr>
          <p:cNvPr id="152" name="Picture 2"/>
          <p:cNvPicPr/>
          <p:nvPr/>
        </p:nvPicPr>
        <p:blipFill>
          <a:blip r:embed="rId2"/>
          <a:stretch/>
        </p:blipFill>
        <p:spPr>
          <a:xfrm>
            <a:off x="3039092" y="344575"/>
            <a:ext cx="4378320" cy="438372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53" name="Picture 6"/>
          <p:cNvPicPr/>
          <p:nvPr/>
        </p:nvPicPr>
        <p:blipFill>
          <a:blip r:embed="rId3"/>
          <a:stretch/>
        </p:blipFill>
        <p:spPr>
          <a:xfrm>
            <a:off x="8091720" y="3579840"/>
            <a:ext cx="3584160" cy="2686680"/>
          </a:xfrm>
          <a:prstGeom prst="rect">
            <a:avLst/>
          </a:prstGeom>
          <a:ln>
            <a:noFill/>
          </a:ln>
        </p:spPr>
      </p:pic>
      <p:pic>
        <p:nvPicPr>
          <p:cNvPr id="154" name="Picture 8"/>
          <p:cNvPicPr/>
          <p:nvPr/>
        </p:nvPicPr>
        <p:blipFill>
          <a:blip r:embed="rId4"/>
          <a:stretch/>
        </p:blipFill>
        <p:spPr>
          <a:xfrm>
            <a:off x="7742520" y="344575"/>
            <a:ext cx="3933360" cy="2948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TextShape 2"/>
          <p:cNvSpPr txBox="1"/>
          <p:nvPr/>
        </p:nvSpPr>
        <p:spPr>
          <a:xfrm>
            <a:off x="2607805" y="2702328"/>
            <a:ext cx="4986360" cy="1123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Alexander Pollock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Melbourne, Australia</a:t>
            </a:r>
          </a:p>
        </p:txBody>
      </p:sp>
      <p:pic>
        <p:nvPicPr>
          <p:cNvPr id="158" name="Picture 4"/>
          <p:cNvPicPr/>
          <p:nvPr/>
        </p:nvPicPr>
        <p:blipFill>
          <a:blip r:embed="rId2"/>
          <a:stretch/>
        </p:blipFill>
        <p:spPr>
          <a:xfrm>
            <a:off x="7813440" y="3630960"/>
            <a:ext cx="3920760" cy="2860560"/>
          </a:xfrm>
          <a:prstGeom prst="rect">
            <a:avLst/>
          </a:prstGeom>
          <a:ln>
            <a:noFill/>
          </a:ln>
        </p:spPr>
      </p:pic>
      <p:pic>
        <p:nvPicPr>
          <p:cNvPr id="159" name="Picture 5"/>
          <p:cNvPicPr/>
          <p:nvPr/>
        </p:nvPicPr>
        <p:blipFill>
          <a:blip r:embed="rId3"/>
          <a:stretch/>
        </p:blipFill>
        <p:spPr>
          <a:xfrm>
            <a:off x="7813440" y="409126"/>
            <a:ext cx="3920760" cy="293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6"/>
          <p:cNvPicPr/>
          <p:nvPr/>
        </p:nvPicPr>
        <p:blipFill>
          <a:blip r:embed="rId2"/>
          <a:stretch/>
        </p:blipFill>
        <p:spPr>
          <a:xfrm>
            <a:off x="7521132" y="3864683"/>
            <a:ext cx="4136319" cy="248148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2" name="TextShape 2"/>
          <p:cNvSpPr txBox="1"/>
          <p:nvPr/>
        </p:nvSpPr>
        <p:spPr>
          <a:xfrm>
            <a:off x="3580514" y="392938"/>
            <a:ext cx="3030619" cy="1123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Alla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Bagrova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b="0" strike="noStrike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Russia</a:t>
            </a:r>
          </a:p>
        </p:txBody>
      </p:sp>
      <p:pic>
        <p:nvPicPr>
          <p:cNvPr id="163" name="Picture 2"/>
          <p:cNvPicPr/>
          <p:nvPr/>
        </p:nvPicPr>
        <p:blipFill>
          <a:blip r:embed="rId3"/>
          <a:stretch/>
        </p:blipFill>
        <p:spPr>
          <a:xfrm>
            <a:off x="1411746" y="1703549"/>
            <a:ext cx="5809182" cy="4080891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64" name="Picture 8"/>
          <p:cNvPicPr/>
          <p:nvPr/>
        </p:nvPicPr>
        <p:blipFill>
          <a:blip r:embed="rId4"/>
          <a:stretch/>
        </p:blipFill>
        <p:spPr>
          <a:xfrm>
            <a:off x="7530812" y="467889"/>
            <a:ext cx="4116960" cy="308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TextShape 2"/>
          <p:cNvSpPr txBox="1"/>
          <p:nvPr/>
        </p:nvSpPr>
        <p:spPr>
          <a:xfrm>
            <a:off x="2011679" y="5050775"/>
            <a:ext cx="4395143" cy="1423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Angeline Guido Design</a:t>
            </a:r>
          </a:p>
          <a:p>
            <a:pPr algn="r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Dallas, USA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</p:txBody>
      </p:sp>
      <p:pic>
        <p:nvPicPr>
          <p:cNvPr id="167" name="Picture 3"/>
          <p:cNvPicPr/>
          <p:nvPr/>
        </p:nvPicPr>
        <p:blipFill>
          <a:blip r:embed="rId2"/>
          <a:srcRect r="27104"/>
          <a:stretch/>
        </p:blipFill>
        <p:spPr>
          <a:xfrm>
            <a:off x="1411042" y="481680"/>
            <a:ext cx="4792643" cy="4385742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68" name="Picture 4"/>
          <p:cNvPicPr/>
          <p:nvPr/>
        </p:nvPicPr>
        <p:blipFill>
          <a:blip r:embed="rId3"/>
          <a:stretch/>
        </p:blipFill>
        <p:spPr>
          <a:xfrm>
            <a:off x="6609960" y="481680"/>
            <a:ext cx="5049720" cy="5049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8"/>
          <p:cNvPicPr/>
          <p:nvPr/>
        </p:nvPicPr>
        <p:blipFill>
          <a:blip r:embed="rId2"/>
          <a:srcRect t="1638" b="1737"/>
          <a:stretch/>
        </p:blipFill>
        <p:spPr>
          <a:xfrm>
            <a:off x="3949889" y="3494880"/>
            <a:ext cx="4267800" cy="2805480"/>
          </a:xfrm>
          <a:prstGeom prst="rect">
            <a:avLst/>
          </a:prstGeom>
          <a:ln>
            <a:noFill/>
          </a:ln>
        </p:spPr>
      </p:pic>
      <p:sp>
        <p:nvSpPr>
          <p:cNvPr id="170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TextShape 2"/>
          <p:cNvSpPr txBox="1"/>
          <p:nvPr/>
        </p:nvSpPr>
        <p:spPr>
          <a:xfrm>
            <a:off x="8447759" y="5312018"/>
            <a:ext cx="3810915" cy="912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Residence</a:t>
            </a: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Bangkok, Thailand</a:t>
            </a:r>
          </a:p>
        </p:txBody>
      </p:sp>
      <p:pic>
        <p:nvPicPr>
          <p:cNvPr id="172" name="Picture 2"/>
          <p:cNvPicPr/>
          <p:nvPr/>
        </p:nvPicPr>
        <p:blipFill>
          <a:blip r:embed="rId3"/>
          <a:srcRect t="1639" b="2364"/>
          <a:stretch/>
        </p:blipFill>
        <p:spPr>
          <a:xfrm>
            <a:off x="6803308" y="428400"/>
            <a:ext cx="4457929" cy="2805982"/>
          </a:xfrm>
          <a:prstGeom prst="rect">
            <a:avLst/>
          </a:prstGeom>
          <a:ln>
            <a:noFill/>
          </a:ln>
        </p:spPr>
      </p:pic>
      <p:pic>
        <p:nvPicPr>
          <p:cNvPr id="173" name="Picture 5"/>
          <p:cNvPicPr/>
          <p:nvPr/>
        </p:nvPicPr>
        <p:blipFill>
          <a:blip r:embed="rId4"/>
          <a:srcRect t="2051" b="2255"/>
          <a:stretch/>
        </p:blipFill>
        <p:spPr>
          <a:xfrm>
            <a:off x="2194560" y="428400"/>
            <a:ext cx="4304908" cy="2805982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74" name="Picture 9"/>
          <p:cNvPicPr/>
          <p:nvPr/>
        </p:nvPicPr>
        <p:blipFill>
          <a:blip r:embed="rId5"/>
          <a:srcRect t="36384" r="30292" b="2977"/>
          <a:stretch/>
        </p:blipFill>
        <p:spPr>
          <a:xfrm>
            <a:off x="377190" y="3524400"/>
            <a:ext cx="3306960" cy="186948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75" name="Picture 10"/>
          <p:cNvPicPr/>
          <p:nvPr/>
        </p:nvPicPr>
        <p:blipFill>
          <a:blip r:embed="rId6"/>
          <a:srcRect t="28258" b="2354"/>
          <a:stretch/>
        </p:blipFill>
        <p:spPr>
          <a:xfrm>
            <a:off x="8447760" y="3494880"/>
            <a:ext cx="3399840" cy="155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TextShape 2"/>
          <p:cNvSpPr txBox="1"/>
          <p:nvPr/>
        </p:nvSpPr>
        <p:spPr>
          <a:xfrm>
            <a:off x="3667320" y="4863081"/>
            <a:ext cx="3669480" cy="912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RESIDENCIAL Villa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Vietnam</a:t>
            </a:r>
          </a:p>
        </p:txBody>
      </p:sp>
      <p:pic>
        <p:nvPicPr>
          <p:cNvPr id="178" name="Picture 3"/>
          <p:cNvPicPr/>
          <p:nvPr/>
        </p:nvPicPr>
        <p:blipFill>
          <a:blip r:embed="rId2"/>
          <a:stretch/>
        </p:blipFill>
        <p:spPr>
          <a:xfrm>
            <a:off x="7599960" y="405720"/>
            <a:ext cx="4230720" cy="5641200"/>
          </a:xfrm>
          <a:prstGeom prst="rect">
            <a:avLst/>
          </a:prstGeom>
          <a:ln>
            <a:noFill/>
          </a:ln>
        </p:spPr>
      </p:pic>
      <p:pic>
        <p:nvPicPr>
          <p:cNvPr id="179" name="Picture 4"/>
          <p:cNvPicPr/>
          <p:nvPr/>
        </p:nvPicPr>
        <p:blipFill>
          <a:blip r:embed="rId3"/>
          <a:stretch/>
        </p:blipFill>
        <p:spPr>
          <a:xfrm>
            <a:off x="4170240" y="405720"/>
            <a:ext cx="3166560" cy="4222080"/>
          </a:xfrm>
          <a:prstGeom prst="rect">
            <a:avLst/>
          </a:prstGeom>
          <a:ln>
            <a:noFill/>
          </a:ln>
        </p:spPr>
      </p:pic>
      <p:pic>
        <p:nvPicPr>
          <p:cNvPr id="180" name="Picture 6"/>
          <p:cNvPicPr/>
          <p:nvPr/>
        </p:nvPicPr>
        <p:blipFill>
          <a:blip r:embed="rId4"/>
          <a:stretch/>
        </p:blipFill>
        <p:spPr>
          <a:xfrm>
            <a:off x="464400" y="405720"/>
            <a:ext cx="3453840" cy="259020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81" name="Picture 11"/>
          <p:cNvPicPr/>
          <p:nvPr/>
        </p:nvPicPr>
        <p:blipFill>
          <a:blip r:embed="rId5"/>
          <a:srcRect t="27508"/>
          <a:stretch/>
        </p:blipFill>
        <p:spPr>
          <a:xfrm>
            <a:off x="801858" y="3208596"/>
            <a:ext cx="2936575" cy="2838408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TextShape 2"/>
          <p:cNvSpPr txBox="1"/>
          <p:nvPr/>
        </p:nvSpPr>
        <p:spPr>
          <a:xfrm>
            <a:off x="6423480" y="834669"/>
            <a:ext cx="4464914" cy="912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Residence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Vietnam</a:t>
            </a:r>
          </a:p>
        </p:txBody>
      </p:sp>
      <p:pic>
        <p:nvPicPr>
          <p:cNvPr id="184" name="Picture 2"/>
          <p:cNvPicPr/>
          <p:nvPr/>
        </p:nvPicPr>
        <p:blipFill>
          <a:blip r:embed="rId2"/>
          <a:stretch/>
        </p:blipFill>
        <p:spPr>
          <a:xfrm>
            <a:off x="6423480" y="2823840"/>
            <a:ext cx="5407200" cy="3606480"/>
          </a:xfrm>
          <a:prstGeom prst="rect">
            <a:avLst/>
          </a:prstGeom>
          <a:ln>
            <a:noFill/>
          </a:ln>
        </p:spPr>
      </p:pic>
      <p:pic>
        <p:nvPicPr>
          <p:cNvPr id="185" name="Picture 5"/>
          <p:cNvPicPr/>
          <p:nvPr/>
        </p:nvPicPr>
        <p:blipFill>
          <a:blip r:embed="rId3"/>
          <a:stretch/>
        </p:blipFill>
        <p:spPr>
          <a:xfrm>
            <a:off x="898007" y="689317"/>
            <a:ext cx="5165168" cy="3444943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TextShape 2"/>
          <p:cNvSpPr txBox="1"/>
          <p:nvPr/>
        </p:nvSpPr>
        <p:spPr>
          <a:xfrm>
            <a:off x="2953800" y="407160"/>
            <a:ext cx="391788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Tres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Jolie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Maison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New York, USA</a:t>
            </a:r>
          </a:p>
        </p:txBody>
      </p:sp>
      <p:pic>
        <p:nvPicPr>
          <p:cNvPr id="188" name="Picture 2"/>
          <p:cNvPicPr/>
          <p:nvPr/>
        </p:nvPicPr>
        <p:blipFill>
          <a:blip r:embed="rId2"/>
          <a:stretch/>
        </p:blipFill>
        <p:spPr>
          <a:xfrm>
            <a:off x="2953800" y="1603800"/>
            <a:ext cx="8116920" cy="4717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0" y="4089240"/>
            <a:ext cx="12191760" cy="1714680"/>
          </a:xfrm>
          <a:prstGeom prst="rect">
            <a:avLst/>
          </a:prstGeom>
          <a:solidFill>
            <a:srgbClr val="817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" name="TextShape 2"/>
          <p:cNvSpPr txBox="1"/>
          <p:nvPr/>
        </p:nvSpPr>
        <p:spPr>
          <a:xfrm>
            <a:off x="838260" y="2318199"/>
            <a:ext cx="10515240" cy="2852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2800" b="1" strike="noStrike" cap="all" spc="600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HotelS</a:t>
            </a:r>
            <a:endParaRPr lang="en-US" sz="2800" b="1" strike="noStrike" cap="all" spc="6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TextShape 2"/>
          <p:cNvSpPr txBox="1"/>
          <p:nvPr/>
        </p:nvSpPr>
        <p:spPr>
          <a:xfrm>
            <a:off x="2575863" y="524540"/>
            <a:ext cx="3462727" cy="19402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Casabella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Home
Furnishings</a:t>
            </a: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Boston, USA</a:t>
            </a:r>
          </a:p>
        </p:txBody>
      </p:sp>
      <p:pic>
        <p:nvPicPr>
          <p:cNvPr id="191" name="Picture 3"/>
          <p:cNvPicPr/>
          <p:nvPr/>
        </p:nvPicPr>
        <p:blipFill rotWithShape="1">
          <a:blip r:embed="rId2"/>
          <a:srcRect l="1826"/>
          <a:stretch/>
        </p:blipFill>
        <p:spPr>
          <a:xfrm>
            <a:off x="2638269" y="2536707"/>
            <a:ext cx="3354477" cy="3972927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92" name="Picture 4"/>
          <p:cNvPicPr/>
          <p:nvPr/>
        </p:nvPicPr>
        <p:blipFill rotWithShape="1">
          <a:blip r:embed="rId3"/>
          <a:srcRect t="41246" r="8029"/>
          <a:stretch/>
        </p:blipFill>
        <p:spPr>
          <a:xfrm>
            <a:off x="6189600" y="415935"/>
            <a:ext cx="2020722" cy="1936440"/>
          </a:xfrm>
          <a:prstGeom prst="rect">
            <a:avLst/>
          </a:prstGeom>
          <a:ln>
            <a:noFill/>
          </a:ln>
        </p:spPr>
      </p:pic>
      <p:pic>
        <p:nvPicPr>
          <p:cNvPr id="193" name="Picture 8"/>
          <p:cNvPicPr/>
          <p:nvPr/>
        </p:nvPicPr>
        <p:blipFill>
          <a:blip r:embed="rId4"/>
          <a:srcRect t="19644"/>
          <a:stretch/>
        </p:blipFill>
        <p:spPr>
          <a:xfrm>
            <a:off x="8402995" y="415935"/>
            <a:ext cx="3614760" cy="1936440"/>
          </a:xfrm>
          <a:prstGeom prst="rect">
            <a:avLst/>
          </a:prstGeom>
          <a:ln w="76320">
            <a:solidFill>
              <a:schemeClr val="bg1"/>
            </a:solidFill>
          </a:ln>
        </p:spPr>
      </p:pic>
      <p:pic>
        <p:nvPicPr>
          <p:cNvPr id="194" name="Picture 6"/>
          <p:cNvPicPr/>
          <p:nvPr/>
        </p:nvPicPr>
        <p:blipFill>
          <a:blip r:embed="rId5"/>
          <a:stretch/>
        </p:blipFill>
        <p:spPr>
          <a:xfrm>
            <a:off x="6189600" y="2536707"/>
            <a:ext cx="6004554" cy="3972927"/>
          </a:xfrm>
          <a:prstGeom prst="rect">
            <a:avLst/>
          </a:prstGeom>
          <a:ln w="7632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6" name="TextShape 2"/>
          <p:cNvSpPr txBox="1"/>
          <p:nvPr/>
        </p:nvSpPr>
        <p:spPr>
          <a:xfrm>
            <a:off x="6338160" y="1421621"/>
            <a:ext cx="4910040" cy="1049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LINCOLN PARK 2550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hicago, USA </a:t>
            </a:r>
          </a:p>
          <a:p>
            <a:pPr>
              <a:lnSpc>
                <a:spcPct val="90000"/>
              </a:lnSpc>
            </a:pPr>
            <a:endParaRPr lang="en-US" sz="1800" b="0" strike="noStrike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97" name="Picture 10"/>
          <p:cNvPicPr/>
          <p:nvPr/>
        </p:nvPicPr>
        <p:blipFill>
          <a:blip r:embed="rId2"/>
          <a:stretch/>
        </p:blipFill>
        <p:spPr>
          <a:xfrm>
            <a:off x="721828" y="749658"/>
            <a:ext cx="5305320" cy="383472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98" name="Picture 12"/>
          <p:cNvPicPr/>
          <p:nvPr/>
        </p:nvPicPr>
        <p:blipFill>
          <a:blip r:embed="rId3"/>
          <a:srcRect t="32327"/>
          <a:stretch/>
        </p:blipFill>
        <p:spPr>
          <a:xfrm>
            <a:off x="6338160" y="3144240"/>
            <a:ext cx="5302080" cy="265932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6" name="TextShape 2"/>
          <p:cNvSpPr txBox="1"/>
          <p:nvPr/>
        </p:nvSpPr>
        <p:spPr>
          <a:xfrm>
            <a:off x="6813676" y="1267316"/>
            <a:ext cx="4910040" cy="1049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Point piper apartment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Sydney, Australia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>
              <a:lnSpc>
                <a:spcPct val="90000"/>
              </a:lnSpc>
            </a:pPr>
            <a:endParaRPr lang="en-US" sz="1800" b="0" strike="noStrike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36" y="485775"/>
            <a:ext cx="5683454" cy="3843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676" y="3028770"/>
            <a:ext cx="5134678" cy="34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39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TextShape 2"/>
          <p:cNvSpPr txBox="1"/>
          <p:nvPr/>
        </p:nvSpPr>
        <p:spPr>
          <a:xfrm>
            <a:off x="5933672" y="4635932"/>
            <a:ext cx="5742400" cy="173621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Christopher Charles Interiors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Texas, USA</a:t>
            </a:r>
          </a:p>
        </p:txBody>
      </p:sp>
      <p:pic>
        <p:nvPicPr>
          <p:cNvPr id="201" name="Picture 2"/>
          <p:cNvPicPr/>
          <p:nvPr/>
        </p:nvPicPr>
        <p:blipFill>
          <a:blip r:embed="rId2"/>
          <a:stretch/>
        </p:blipFill>
        <p:spPr>
          <a:xfrm>
            <a:off x="6096000" y="554400"/>
            <a:ext cx="5837247" cy="3446100"/>
          </a:xfrm>
          <a:prstGeom prst="rect">
            <a:avLst/>
          </a:prstGeom>
          <a:ln>
            <a:noFill/>
          </a:ln>
        </p:spPr>
      </p:pic>
      <p:pic>
        <p:nvPicPr>
          <p:cNvPr id="202" name="Picture 3"/>
          <p:cNvPicPr/>
          <p:nvPr/>
        </p:nvPicPr>
        <p:blipFill>
          <a:blip r:embed="rId3"/>
          <a:stretch/>
        </p:blipFill>
        <p:spPr>
          <a:xfrm>
            <a:off x="2770436" y="3530990"/>
            <a:ext cx="2982018" cy="2595408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203" name="Picture 4"/>
          <p:cNvPicPr/>
          <p:nvPr/>
        </p:nvPicPr>
        <p:blipFill>
          <a:blip r:embed="rId4"/>
          <a:stretch/>
        </p:blipFill>
        <p:spPr>
          <a:xfrm>
            <a:off x="2770436" y="554400"/>
            <a:ext cx="2982018" cy="2772258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TextShape 2"/>
          <p:cNvSpPr txBox="1"/>
          <p:nvPr/>
        </p:nvSpPr>
        <p:spPr>
          <a:xfrm>
            <a:off x="7128141" y="4105170"/>
            <a:ext cx="2730240" cy="9867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Clive Daniel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Florida, USA</a:t>
            </a:r>
          </a:p>
        </p:txBody>
      </p:sp>
      <p:pic>
        <p:nvPicPr>
          <p:cNvPr id="206" name="Picture 2"/>
          <p:cNvPicPr/>
          <p:nvPr/>
        </p:nvPicPr>
        <p:blipFill>
          <a:blip r:embed="rId2"/>
          <a:stretch/>
        </p:blipFill>
        <p:spPr>
          <a:xfrm>
            <a:off x="7128141" y="432987"/>
            <a:ext cx="4661336" cy="3313800"/>
          </a:xfrm>
          <a:prstGeom prst="rect">
            <a:avLst/>
          </a:prstGeom>
          <a:ln>
            <a:noFill/>
          </a:ln>
        </p:spPr>
      </p:pic>
      <p:pic>
        <p:nvPicPr>
          <p:cNvPr id="208" name="Picture 5"/>
          <p:cNvPicPr/>
          <p:nvPr/>
        </p:nvPicPr>
        <p:blipFill>
          <a:blip r:embed="rId3"/>
          <a:stretch/>
        </p:blipFill>
        <p:spPr>
          <a:xfrm>
            <a:off x="579913" y="748688"/>
            <a:ext cx="6376908" cy="4782681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TextShape 2"/>
          <p:cNvSpPr txBox="1"/>
          <p:nvPr/>
        </p:nvSpPr>
        <p:spPr>
          <a:xfrm>
            <a:off x="7153560" y="1049919"/>
            <a:ext cx="452988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Dallas Design Group</a:t>
            </a:r>
          </a:p>
          <a:p>
            <a:pPr algn="r"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Dallas, USA</a:t>
            </a:r>
          </a:p>
        </p:txBody>
      </p:sp>
      <p:pic>
        <p:nvPicPr>
          <p:cNvPr id="212" name="Picture 3"/>
          <p:cNvPicPr/>
          <p:nvPr/>
        </p:nvPicPr>
        <p:blipFill>
          <a:blip r:embed="rId2"/>
          <a:stretch/>
        </p:blipFill>
        <p:spPr>
          <a:xfrm>
            <a:off x="6406920" y="2513880"/>
            <a:ext cx="5276520" cy="3790440"/>
          </a:xfrm>
          <a:prstGeom prst="rect">
            <a:avLst/>
          </a:prstGeom>
          <a:ln>
            <a:noFill/>
          </a:ln>
        </p:spPr>
      </p:pic>
      <p:pic>
        <p:nvPicPr>
          <p:cNvPr id="213" name="Picture 6"/>
          <p:cNvPicPr/>
          <p:nvPr/>
        </p:nvPicPr>
        <p:blipFill>
          <a:blip r:embed="rId3"/>
          <a:stretch/>
        </p:blipFill>
        <p:spPr>
          <a:xfrm>
            <a:off x="604800" y="473760"/>
            <a:ext cx="5591520" cy="515268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TextShape 2"/>
          <p:cNvSpPr txBox="1"/>
          <p:nvPr/>
        </p:nvSpPr>
        <p:spPr>
          <a:xfrm>
            <a:off x="2664720" y="4523400"/>
            <a:ext cx="4529880" cy="142723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Debbie Miller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Las Vegas, USA </a:t>
            </a:r>
          </a:p>
        </p:txBody>
      </p:sp>
      <p:pic>
        <p:nvPicPr>
          <p:cNvPr id="216" name="Picture 2"/>
          <p:cNvPicPr/>
          <p:nvPr/>
        </p:nvPicPr>
        <p:blipFill>
          <a:blip r:embed="rId2"/>
          <a:stretch/>
        </p:blipFill>
        <p:spPr>
          <a:xfrm>
            <a:off x="552600" y="675360"/>
            <a:ext cx="5749200" cy="384768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217" name="Picture 4"/>
          <p:cNvPicPr/>
          <p:nvPr/>
        </p:nvPicPr>
        <p:blipFill>
          <a:blip r:embed="rId3"/>
          <a:stretch/>
        </p:blipFill>
        <p:spPr>
          <a:xfrm>
            <a:off x="6503400" y="2096640"/>
            <a:ext cx="5181120" cy="4171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TextShape 2"/>
          <p:cNvSpPr txBox="1"/>
          <p:nvPr/>
        </p:nvSpPr>
        <p:spPr>
          <a:xfrm>
            <a:off x="2664180" y="5491606"/>
            <a:ext cx="452988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Desiderio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Highvill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Astana, Kazakhstan</a:t>
            </a:r>
          </a:p>
        </p:txBody>
      </p:sp>
      <p:pic>
        <p:nvPicPr>
          <p:cNvPr id="220" name="Picture 3"/>
          <p:cNvPicPr/>
          <p:nvPr/>
        </p:nvPicPr>
        <p:blipFill>
          <a:blip r:embed="rId2"/>
          <a:stretch/>
        </p:blipFill>
        <p:spPr>
          <a:xfrm>
            <a:off x="7745760" y="1603800"/>
            <a:ext cx="3963600" cy="4606920"/>
          </a:xfrm>
          <a:prstGeom prst="rect">
            <a:avLst/>
          </a:prstGeom>
          <a:ln>
            <a:noFill/>
          </a:ln>
        </p:spPr>
      </p:pic>
      <p:pic>
        <p:nvPicPr>
          <p:cNvPr id="221" name="Picture 5"/>
          <p:cNvPicPr/>
          <p:nvPr/>
        </p:nvPicPr>
        <p:blipFill>
          <a:blip r:embed="rId3"/>
          <a:stretch/>
        </p:blipFill>
        <p:spPr>
          <a:xfrm>
            <a:off x="591120" y="503640"/>
            <a:ext cx="6803640" cy="479088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TextShape 2"/>
          <p:cNvSpPr txBox="1"/>
          <p:nvPr/>
        </p:nvSpPr>
        <p:spPr>
          <a:xfrm>
            <a:off x="7441200" y="1078189"/>
            <a:ext cx="3988800" cy="180348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Duet Design Group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Colorado, USA</a:t>
            </a:r>
          </a:p>
        </p:txBody>
      </p:sp>
      <p:pic>
        <p:nvPicPr>
          <p:cNvPr id="224" name="Picture 2"/>
          <p:cNvPicPr/>
          <p:nvPr/>
        </p:nvPicPr>
        <p:blipFill>
          <a:blip r:embed="rId2"/>
          <a:stretch/>
        </p:blipFill>
        <p:spPr>
          <a:xfrm>
            <a:off x="750489" y="629030"/>
            <a:ext cx="6395898" cy="4270592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225" name="Picture 4"/>
          <p:cNvPicPr/>
          <p:nvPr/>
        </p:nvPicPr>
        <p:blipFill>
          <a:blip r:embed="rId3"/>
          <a:stretch/>
        </p:blipFill>
        <p:spPr>
          <a:xfrm>
            <a:off x="7441200" y="3544920"/>
            <a:ext cx="4241160" cy="280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TextShape 2"/>
          <p:cNvSpPr txBox="1"/>
          <p:nvPr/>
        </p:nvSpPr>
        <p:spPr>
          <a:xfrm>
            <a:off x="2737755" y="320765"/>
            <a:ext cx="3988800" cy="180348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FIONA LAU INTERIOR DESIGN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California, USA</a:t>
            </a:r>
          </a:p>
        </p:txBody>
      </p:sp>
      <p:pic>
        <p:nvPicPr>
          <p:cNvPr id="1026" name="Picture 2" descr="http://fionalauinteriors.com/wp-content/uploads/2016/06/Encan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" y="2329951"/>
            <a:ext cx="6485255" cy="4321992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onalauinteriors.com/wp-content/uploads/2016/06/sa4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r="8791" b="7455"/>
          <a:stretch/>
        </p:blipFill>
        <p:spPr bwMode="auto">
          <a:xfrm>
            <a:off x="7728536" y="3949065"/>
            <a:ext cx="3718610" cy="270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ionalauinteriors.com/wp-content/uploads/2016/06/wat-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10309" b="1990"/>
          <a:stretch/>
        </p:blipFill>
        <p:spPr bwMode="auto">
          <a:xfrm>
            <a:off x="7732396" y="623660"/>
            <a:ext cx="3714750" cy="268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652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TextShape 2"/>
          <p:cNvSpPr txBox="1"/>
          <p:nvPr/>
        </p:nvSpPr>
        <p:spPr>
          <a:xfrm>
            <a:off x="6603840" y="3468088"/>
            <a:ext cx="5397120" cy="220921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400" b="1" strike="noStrike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Bellagio Hotel &amp; Casino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Las Vegas, USA</a:t>
            </a:r>
          </a:p>
        </p:txBody>
      </p:sp>
      <p:pic>
        <p:nvPicPr>
          <p:cNvPr id="124" name="Picture 4"/>
          <p:cNvPicPr/>
          <p:nvPr/>
        </p:nvPicPr>
        <p:blipFill>
          <a:blip r:embed="rId2"/>
          <a:stretch/>
        </p:blipFill>
        <p:spPr>
          <a:xfrm>
            <a:off x="6603840" y="635040"/>
            <a:ext cx="4993920" cy="2552400"/>
          </a:xfrm>
          <a:prstGeom prst="rect">
            <a:avLst/>
          </a:prstGeom>
          <a:ln>
            <a:noFill/>
          </a:ln>
        </p:spPr>
      </p:pic>
      <p:pic>
        <p:nvPicPr>
          <p:cNvPr id="125" name="Picture 5"/>
          <p:cNvPicPr/>
          <p:nvPr/>
        </p:nvPicPr>
        <p:blipFill>
          <a:blip r:embed="rId3"/>
          <a:stretch/>
        </p:blipFill>
        <p:spPr>
          <a:xfrm>
            <a:off x="890972" y="635040"/>
            <a:ext cx="5425200" cy="542520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TextShape 2"/>
          <p:cNvSpPr txBox="1"/>
          <p:nvPr/>
        </p:nvSpPr>
        <p:spPr>
          <a:xfrm>
            <a:off x="2623318" y="578073"/>
            <a:ext cx="6830169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Grigoiy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&amp;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Yulia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Lopatka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Moscow, Russia</a:t>
            </a:r>
          </a:p>
        </p:txBody>
      </p:sp>
      <p:pic>
        <p:nvPicPr>
          <p:cNvPr id="232" name="Picture 2"/>
          <p:cNvPicPr/>
          <p:nvPr/>
        </p:nvPicPr>
        <p:blipFill>
          <a:blip r:embed="rId2"/>
          <a:stretch/>
        </p:blipFill>
        <p:spPr>
          <a:xfrm>
            <a:off x="2298950" y="1722873"/>
            <a:ext cx="3739453" cy="451224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233" name="Picture 3"/>
          <p:cNvPicPr/>
          <p:nvPr/>
        </p:nvPicPr>
        <p:blipFill>
          <a:blip r:embed="rId3"/>
          <a:stretch/>
        </p:blipFill>
        <p:spPr>
          <a:xfrm>
            <a:off x="6639950" y="1343880"/>
            <a:ext cx="4924163" cy="3267185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6639950" y="4918952"/>
            <a:ext cx="5148776" cy="91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Hamilton Park Interiors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Utah, USA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6" name="TextShape 2"/>
          <p:cNvSpPr txBox="1"/>
          <p:nvPr/>
        </p:nvSpPr>
        <p:spPr>
          <a:xfrm>
            <a:off x="7149237" y="5170064"/>
            <a:ext cx="4605594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Gianfranco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Loli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Lima, Peru</a:t>
            </a:r>
          </a:p>
        </p:txBody>
      </p:sp>
      <p:pic>
        <p:nvPicPr>
          <p:cNvPr id="237" name="Picture 2"/>
          <p:cNvPicPr/>
          <p:nvPr/>
        </p:nvPicPr>
        <p:blipFill>
          <a:blip r:embed="rId2"/>
          <a:stretch/>
        </p:blipFill>
        <p:spPr>
          <a:xfrm>
            <a:off x="8585803" y="443520"/>
            <a:ext cx="3162308" cy="3919480"/>
          </a:xfrm>
          <a:prstGeom prst="rect">
            <a:avLst/>
          </a:prstGeom>
          <a:ln>
            <a:noFill/>
          </a:ln>
        </p:spPr>
      </p:pic>
      <p:pic>
        <p:nvPicPr>
          <p:cNvPr id="238" name="Picture 3"/>
          <p:cNvPicPr/>
          <p:nvPr/>
        </p:nvPicPr>
        <p:blipFill>
          <a:blip r:embed="rId3"/>
          <a:stretch/>
        </p:blipFill>
        <p:spPr>
          <a:xfrm>
            <a:off x="4412728" y="443520"/>
            <a:ext cx="3809520" cy="212112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239" name="Picture 5"/>
          <p:cNvPicPr/>
          <p:nvPr/>
        </p:nvPicPr>
        <p:blipFill>
          <a:blip r:embed="rId4"/>
          <a:stretch/>
        </p:blipFill>
        <p:spPr>
          <a:xfrm>
            <a:off x="4412728" y="2853650"/>
            <a:ext cx="2472887" cy="3477185"/>
          </a:xfrm>
          <a:prstGeom prst="rect">
            <a:avLst/>
          </a:prstGeom>
          <a:ln>
            <a:noFill/>
          </a:ln>
        </p:spPr>
      </p:pic>
      <p:pic>
        <p:nvPicPr>
          <p:cNvPr id="240" name="Picture 4"/>
          <p:cNvPicPr/>
          <p:nvPr/>
        </p:nvPicPr>
        <p:blipFill rotWithShape="1">
          <a:blip r:embed="rId5"/>
          <a:srcRect t="29042"/>
          <a:stretch/>
        </p:blipFill>
        <p:spPr>
          <a:xfrm>
            <a:off x="1559017" y="4009292"/>
            <a:ext cx="2463480" cy="2321544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241" name="Picture 9"/>
          <p:cNvPicPr/>
          <p:nvPr/>
        </p:nvPicPr>
        <p:blipFill>
          <a:blip r:embed="rId6"/>
          <a:stretch/>
        </p:blipFill>
        <p:spPr>
          <a:xfrm>
            <a:off x="1559017" y="443520"/>
            <a:ext cx="2490156" cy="3256283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3" name="TextShape 2"/>
          <p:cNvSpPr txBox="1"/>
          <p:nvPr/>
        </p:nvSpPr>
        <p:spPr>
          <a:xfrm>
            <a:off x="7130338" y="799782"/>
            <a:ext cx="451116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High Gate House</a:t>
            </a: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Brisbane, Australia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44" name="Picture 6"/>
          <p:cNvPicPr/>
          <p:nvPr/>
        </p:nvPicPr>
        <p:blipFill>
          <a:blip r:embed="rId2"/>
          <a:stretch/>
        </p:blipFill>
        <p:spPr>
          <a:xfrm>
            <a:off x="7130338" y="1979390"/>
            <a:ext cx="4511160" cy="4186800"/>
          </a:xfrm>
          <a:prstGeom prst="rect">
            <a:avLst/>
          </a:prstGeom>
          <a:ln>
            <a:noFill/>
          </a:ln>
        </p:spPr>
      </p:pic>
      <p:pic>
        <p:nvPicPr>
          <p:cNvPr id="245" name="Picture 8"/>
          <p:cNvPicPr/>
          <p:nvPr/>
        </p:nvPicPr>
        <p:blipFill>
          <a:blip r:embed="rId3"/>
          <a:stretch/>
        </p:blipFill>
        <p:spPr>
          <a:xfrm>
            <a:off x="2899618" y="915466"/>
            <a:ext cx="3794582" cy="5026708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TextShape 2"/>
          <p:cNvSpPr txBox="1"/>
          <p:nvPr/>
        </p:nvSpPr>
        <p:spPr>
          <a:xfrm>
            <a:off x="7304550" y="3949558"/>
            <a:ext cx="4596717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Residence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Beijing, China</a:t>
            </a:r>
          </a:p>
        </p:txBody>
      </p:sp>
      <p:pic>
        <p:nvPicPr>
          <p:cNvPr id="248" name="Picture 5"/>
          <p:cNvPicPr/>
          <p:nvPr/>
        </p:nvPicPr>
        <p:blipFill>
          <a:blip r:embed="rId2"/>
          <a:srcRect b="22912"/>
          <a:stretch/>
        </p:blipFill>
        <p:spPr>
          <a:xfrm>
            <a:off x="2892058" y="503777"/>
            <a:ext cx="4028353" cy="2523434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249" name="Picture 6"/>
          <p:cNvPicPr/>
          <p:nvPr/>
        </p:nvPicPr>
        <p:blipFill>
          <a:blip r:embed="rId3"/>
          <a:srcRect b="17260"/>
          <a:stretch/>
        </p:blipFill>
        <p:spPr>
          <a:xfrm>
            <a:off x="7304551" y="574117"/>
            <a:ext cx="4464513" cy="3008603"/>
          </a:xfrm>
          <a:prstGeom prst="rect">
            <a:avLst/>
          </a:prstGeom>
          <a:ln>
            <a:noFill/>
          </a:ln>
        </p:spPr>
      </p:pic>
      <p:pic>
        <p:nvPicPr>
          <p:cNvPr id="250" name="Picture 8"/>
          <p:cNvPicPr/>
          <p:nvPr/>
        </p:nvPicPr>
        <p:blipFill>
          <a:blip r:embed="rId4"/>
          <a:srcRect b="29857"/>
          <a:stretch/>
        </p:blipFill>
        <p:spPr>
          <a:xfrm>
            <a:off x="1596322" y="3348109"/>
            <a:ext cx="5324089" cy="3034578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TextShape 2"/>
          <p:cNvSpPr txBox="1"/>
          <p:nvPr/>
        </p:nvSpPr>
        <p:spPr>
          <a:xfrm>
            <a:off x="8555058" y="1862740"/>
            <a:ext cx="3636942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Oksana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Panfilova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&amp; Lyudmila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Krishtaleva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Kaluga Region, Russia</a:t>
            </a:r>
          </a:p>
        </p:txBody>
      </p:sp>
      <p:pic>
        <p:nvPicPr>
          <p:cNvPr id="253" name="Picture 2"/>
          <p:cNvPicPr/>
          <p:nvPr/>
        </p:nvPicPr>
        <p:blipFill>
          <a:blip r:embed="rId2"/>
          <a:stretch/>
        </p:blipFill>
        <p:spPr>
          <a:xfrm>
            <a:off x="1343354" y="583809"/>
            <a:ext cx="7153200" cy="541908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TextShape 2"/>
          <p:cNvSpPr txBox="1"/>
          <p:nvPr/>
        </p:nvSpPr>
        <p:spPr>
          <a:xfrm>
            <a:off x="5594917" y="5236274"/>
            <a:ext cx="4864569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Residence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Indonesia</a:t>
            </a:r>
          </a:p>
        </p:txBody>
      </p:sp>
      <p:pic>
        <p:nvPicPr>
          <p:cNvPr id="256" name="Picture 2"/>
          <p:cNvPicPr/>
          <p:nvPr/>
        </p:nvPicPr>
        <p:blipFill>
          <a:blip r:embed="rId2"/>
          <a:stretch/>
        </p:blipFill>
        <p:spPr>
          <a:xfrm>
            <a:off x="1231740" y="603000"/>
            <a:ext cx="3767760" cy="565164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257" name="Picture 3"/>
          <p:cNvPicPr/>
          <p:nvPr/>
        </p:nvPicPr>
        <p:blipFill>
          <a:blip r:embed="rId3"/>
          <a:stretch/>
        </p:blipFill>
        <p:spPr>
          <a:xfrm>
            <a:off x="5418914" y="720444"/>
            <a:ext cx="6214680" cy="4142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TextShape 2"/>
          <p:cNvSpPr txBox="1"/>
          <p:nvPr/>
        </p:nvSpPr>
        <p:spPr>
          <a:xfrm>
            <a:off x="2787972" y="4444643"/>
            <a:ext cx="4241478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Iryna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Vassyagina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Ukraine</a:t>
            </a:r>
          </a:p>
        </p:txBody>
      </p:sp>
      <p:pic>
        <p:nvPicPr>
          <p:cNvPr id="260" name="Picture 2"/>
          <p:cNvPicPr/>
          <p:nvPr/>
        </p:nvPicPr>
        <p:blipFill>
          <a:blip r:embed="rId2"/>
          <a:stretch/>
        </p:blipFill>
        <p:spPr>
          <a:xfrm>
            <a:off x="7505862" y="515520"/>
            <a:ext cx="4184274" cy="2790388"/>
          </a:xfrm>
          <a:prstGeom prst="rect">
            <a:avLst/>
          </a:prstGeom>
          <a:ln>
            <a:noFill/>
          </a:ln>
        </p:spPr>
      </p:pic>
      <p:pic>
        <p:nvPicPr>
          <p:cNvPr id="261" name="Picture 3"/>
          <p:cNvPicPr/>
          <p:nvPr/>
        </p:nvPicPr>
        <p:blipFill>
          <a:blip r:embed="rId3"/>
          <a:stretch/>
        </p:blipFill>
        <p:spPr>
          <a:xfrm>
            <a:off x="7505862" y="3671100"/>
            <a:ext cx="3903133" cy="2729701"/>
          </a:xfrm>
          <a:prstGeom prst="rect">
            <a:avLst/>
          </a:prstGeom>
          <a:ln>
            <a:noFill/>
          </a:ln>
        </p:spPr>
      </p:pic>
      <p:pic>
        <p:nvPicPr>
          <p:cNvPr id="262" name="Picture 4"/>
          <p:cNvPicPr/>
          <p:nvPr/>
        </p:nvPicPr>
        <p:blipFill>
          <a:blip r:embed="rId4"/>
          <a:stretch/>
        </p:blipFill>
        <p:spPr>
          <a:xfrm>
            <a:off x="1847610" y="515520"/>
            <a:ext cx="5333760" cy="355680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TextShape 2"/>
          <p:cNvSpPr txBox="1"/>
          <p:nvPr/>
        </p:nvSpPr>
        <p:spPr>
          <a:xfrm>
            <a:off x="4602960" y="504000"/>
            <a:ext cx="4977138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Jack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Celi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Canada</a:t>
            </a:r>
          </a:p>
        </p:txBody>
      </p:sp>
      <p:pic>
        <p:nvPicPr>
          <p:cNvPr id="265" name="Picture 2"/>
          <p:cNvPicPr/>
          <p:nvPr/>
        </p:nvPicPr>
        <p:blipFill>
          <a:blip r:embed="rId2"/>
          <a:stretch/>
        </p:blipFill>
        <p:spPr>
          <a:xfrm>
            <a:off x="4384800" y="1617120"/>
            <a:ext cx="7080120" cy="4686480"/>
          </a:xfrm>
          <a:prstGeom prst="rect">
            <a:avLst/>
          </a:prstGeom>
          <a:ln>
            <a:noFill/>
          </a:ln>
        </p:spPr>
      </p:pic>
      <p:pic>
        <p:nvPicPr>
          <p:cNvPr id="266" name="Picture 3"/>
          <p:cNvPicPr/>
          <p:nvPr/>
        </p:nvPicPr>
        <p:blipFill>
          <a:blip r:embed="rId3"/>
          <a:stretch/>
        </p:blipFill>
        <p:spPr>
          <a:xfrm>
            <a:off x="629640" y="504000"/>
            <a:ext cx="3386880" cy="441900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TextShape 2"/>
          <p:cNvSpPr txBox="1"/>
          <p:nvPr/>
        </p:nvSpPr>
        <p:spPr>
          <a:xfrm>
            <a:off x="7265908" y="5201613"/>
            <a:ext cx="4009232" cy="107824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VOVKarcthitects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Kiev, Ukraine</a:t>
            </a:r>
          </a:p>
        </p:txBody>
      </p:sp>
      <p:pic>
        <p:nvPicPr>
          <p:cNvPr id="269" name="Picture 2"/>
          <p:cNvPicPr/>
          <p:nvPr/>
        </p:nvPicPr>
        <p:blipFill>
          <a:blip r:embed="rId2"/>
          <a:stretch/>
        </p:blipFill>
        <p:spPr>
          <a:xfrm>
            <a:off x="8353020" y="370717"/>
            <a:ext cx="2922120" cy="4383360"/>
          </a:xfrm>
          <a:prstGeom prst="rect">
            <a:avLst/>
          </a:prstGeom>
          <a:ln>
            <a:noFill/>
          </a:ln>
        </p:spPr>
      </p:pic>
      <p:pic>
        <p:nvPicPr>
          <p:cNvPr id="270" name="Picture 3"/>
          <p:cNvPicPr/>
          <p:nvPr/>
        </p:nvPicPr>
        <p:blipFill>
          <a:blip r:embed="rId3"/>
          <a:stretch/>
        </p:blipFill>
        <p:spPr>
          <a:xfrm>
            <a:off x="3114195" y="3929014"/>
            <a:ext cx="3820680" cy="2545200"/>
          </a:xfrm>
          <a:prstGeom prst="rect">
            <a:avLst/>
          </a:prstGeom>
          <a:ln>
            <a:noFill/>
          </a:ln>
        </p:spPr>
      </p:pic>
      <p:pic>
        <p:nvPicPr>
          <p:cNvPr id="271" name="Picture 4"/>
          <p:cNvPicPr/>
          <p:nvPr/>
        </p:nvPicPr>
        <p:blipFill>
          <a:blip r:embed="rId4"/>
          <a:stretch/>
        </p:blipFill>
        <p:spPr>
          <a:xfrm>
            <a:off x="3114195" y="370717"/>
            <a:ext cx="4976134" cy="3315018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TextShape 2"/>
          <p:cNvSpPr txBox="1"/>
          <p:nvPr/>
        </p:nvSpPr>
        <p:spPr>
          <a:xfrm>
            <a:off x="2990381" y="332893"/>
            <a:ext cx="4479563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BMAC Interiors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Los Angeles, USA</a:t>
            </a:r>
          </a:p>
        </p:txBody>
      </p:sp>
      <p:pic>
        <p:nvPicPr>
          <p:cNvPr id="277" name="Picture 2"/>
          <p:cNvPicPr/>
          <p:nvPr/>
        </p:nvPicPr>
        <p:blipFill>
          <a:blip r:embed="rId2"/>
          <a:stretch/>
        </p:blipFill>
        <p:spPr>
          <a:xfrm>
            <a:off x="2990381" y="1403478"/>
            <a:ext cx="6985772" cy="499696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TextShape 2"/>
          <p:cNvSpPr txBox="1"/>
          <p:nvPr/>
        </p:nvSpPr>
        <p:spPr>
          <a:xfrm>
            <a:off x="8709340" y="4594285"/>
            <a:ext cx="3422700" cy="18500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400" b="1" strike="noStrike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Medi</a:t>
            </a:r>
            <a:r>
              <a:rPr lang="en-US" sz="2400" b="1" strike="noStrike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Terre Hotel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Netanya, Israel</a:t>
            </a:r>
          </a:p>
        </p:txBody>
      </p:sp>
      <p:pic>
        <p:nvPicPr>
          <p:cNvPr id="128" name="Picture 6"/>
          <p:cNvPicPr/>
          <p:nvPr/>
        </p:nvPicPr>
        <p:blipFill>
          <a:blip r:embed="rId2"/>
          <a:stretch/>
        </p:blipFill>
        <p:spPr>
          <a:xfrm>
            <a:off x="518986" y="4593600"/>
            <a:ext cx="2573876" cy="1838535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29" name="Picture 3"/>
          <p:cNvPicPr/>
          <p:nvPr/>
        </p:nvPicPr>
        <p:blipFill>
          <a:blip r:embed="rId3"/>
          <a:stretch/>
        </p:blipFill>
        <p:spPr>
          <a:xfrm>
            <a:off x="750946" y="458640"/>
            <a:ext cx="5308200" cy="379152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30" name="Picture 8"/>
          <p:cNvPicPr/>
          <p:nvPr/>
        </p:nvPicPr>
        <p:blipFill>
          <a:blip r:embed="rId4"/>
          <a:stretch/>
        </p:blipFill>
        <p:spPr>
          <a:xfrm>
            <a:off x="6007630" y="4610160"/>
            <a:ext cx="2566801" cy="1833480"/>
          </a:xfrm>
          <a:prstGeom prst="rect">
            <a:avLst/>
          </a:prstGeom>
          <a:ln>
            <a:noFill/>
          </a:ln>
        </p:spPr>
      </p:pic>
      <p:pic>
        <p:nvPicPr>
          <p:cNvPr id="131" name="Picture 10"/>
          <p:cNvPicPr/>
          <p:nvPr/>
        </p:nvPicPr>
        <p:blipFill>
          <a:blip r:embed="rId5"/>
          <a:stretch/>
        </p:blipFill>
        <p:spPr>
          <a:xfrm>
            <a:off x="3255146" y="4593600"/>
            <a:ext cx="2590200" cy="1850040"/>
          </a:xfrm>
          <a:prstGeom prst="rect">
            <a:avLst/>
          </a:prstGeom>
          <a:ln>
            <a:noFill/>
          </a:ln>
        </p:spPr>
      </p:pic>
      <p:pic>
        <p:nvPicPr>
          <p:cNvPr id="132" name="Picture 11"/>
          <p:cNvPicPr/>
          <p:nvPr/>
        </p:nvPicPr>
        <p:blipFill>
          <a:blip r:embed="rId6"/>
          <a:stretch/>
        </p:blipFill>
        <p:spPr>
          <a:xfrm>
            <a:off x="6382440" y="458640"/>
            <a:ext cx="5308200" cy="379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TextShape 2"/>
          <p:cNvSpPr txBox="1"/>
          <p:nvPr/>
        </p:nvSpPr>
        <p:spPr>
          <a:xfrm>
            <a:off x="6632640" y="1191171"/>
            <a:ext cx="4921532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Lera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Katassonova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Kiev, Ukraine</a:t>
            </a:r>
          </a:p>
        </p:txBody>
      </p:sp>
      <p:pic>
        <p:nvPicPr>
          <p:cNvPr id="280" name="Picture 2"/>
          <p:cNvPicPr/>
          <p:nvPr/>
        </p:nvPicPr>
        <p:blipFill>
          <a:blip r:embed="rId2"/>
          <a:stretch/>
        </p:blipFill>
        <p:spPr>
          <a:xfrm>
            <a:off x="6632640" y="2597040"/>
            <a:ext cx="5286960" cy="3523680"/>
          </a:xfrm>
          <a:prstGeom prst="rect">
            <a:avLst/>
          </a:prstGeom>
          <a:ln>
            <a:noFill/>
          </a:ln>
        </p:spPr>
      </p:pic>
      <p:pic>
        <p:nvPicPr>
          <p:cNvPr id="281" name="Picture 3"/>
          <p:cNvPicPr/>
          <p:nvPr/>
        </p:nvPicPr>
        <p:blipFill>
          <a:blip r:embed="rId3"/>
          <a:stretch/>
        </p:blipFill>
        <p:spPr>
          <a:xfrm>
            <a:off x="3537585" y="590760"/>
            <a:ext cx="2750535" cy="4149720"/>
          </a:xfrm>
          <a:prstGeom prst="rect">
            <a:avLst/>
          </a:prstGeom>
          <a:ln>
            <a:noFill/>
          </a:ln>
        </p:spPr>
      </p:pic>
      <p:pic>
        <p:nvPicPr>
          <p:cNvPr id="282" name="Picture 4"/>
          <p:cNvPicPr/>
          <p:nvPr/>
        </p:nvPicPr>
        <p:blipFill>
          <a:blip r:embed="rId4"/>
          <a:stretch/>
        </p:blipFill>
        <p:spPr>
          <a:xfrm>
            <a:off x="501840" y="590760"/>
            <a:ext cx="2767320" cy="414972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TextShape 2"/>
          <p:cNvSpPr txBox="1"/>
          <p:nvPr/>
        </p:nvSpPr>
        <p:spPr>
          <a:xfrm>
            <a:off x="6470999" y="4393440"/>
            <a:ext cx="4839079" cy="117736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Leslie Cotter Interiors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Kentucky, USA</a:t>
            </a:r>
          </a:p>
        </p:txBody>
      </p:sp>
      <p:pic>
        <p:nvPicPr>
          <p:cNvPr id="285" name="Picture 2"/>
          <p:cNvPicPr/>
          <p:nvPr/>
        </p:nvPicPr>
        <p:blipFill>
          <a:blip r:embed="rId2"/>
          <a:stretch/>
        </p:blipFill>
        <p:spPr>
          <a:xfrm>
            <a:off x="558720" y="2496960"/>
            <a:ext cx="5589000" cy="372564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286" name="Picture 3"/>
          <p:cNvPicPr/>
          <p:nvPr/>
        </p:nvPicPr>
        <p:blipFill>
          <a:blip r:embed="rId3"/>
          <a:stretch/>
        </p:blipFill>
        <p:spPr>
          <a:xfrm>
            <a:off x="6471000" y="584280"/>
            <a:ext cx="5443200" cy="3628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TextShape 2"/>
          <p:cNvSpPr txBox="1"/>
          <p:nvPr/>
        </p:nvSpPr>
        <p:spPr>
          <a:xfrm>
            <a:off x="8589662" y="3499866"/>
            <a:ext cx="4076629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Lincoln Park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Chicago, USA</a:t>
            </a:r>
          </a:p>
        </p:txBody>
      </p:sp>
      <p:pic>
        <p:nvPicPr>
          <p:cNvPr id="289" name="Picture 2"/>
          <p:cNvPicPr/>
          <p:nvPr/>
        </p:nvPicPr>
        <p:blipFill>
          <a:blip r:embed="rId2"/>
          <a:stretch/>
        </p:blipFill>
        <p:spPr>
          <a:xfrm>
            <a:off x="4657725" y="875115"/>
            <a:ext cx="3608114" cy="5077485"/>
          </a:xfrm>
          <a:prstGeom prst="rect">
            <a:avLst/>
          </a:prstGeom>
          <a:ln>
            <a:noFill/>
          </a:ln>
        </p:spPr>
      </p:pic>
      <p:pic>
        <p:nvPicPr>
          <p:cNvPr id="290" name="Picture 3"/>
          <p:cNvPicPr/>
          <p:nvPr/>
        </p:nvPicPr>
        <p:blipFill>
          <a:blip r:embed="rId3"/>
          <a:stretch/>
        </p:blipFill>
        <p:spPr>
          <a:xfrm>
            <a:off x="8406765" y="871916"/>
            <a:ext cx="3451595" cy="2357059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291" name="Picture 5"/>
          <p:cNvPicPr/>
          <p:nvPr/>
        </p:nvPicPr>
        <p:blipFill>
          <a:blip r:embed="rId4"/>
          <a:stretch/>
        </p:blipFill>
        <p:spPr>
          <a:xfrm>
            <a:off x="548640" y="871916"/>
            <a:ext cx="3924620" cy="5080685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TextShape 2"/>
          <p:cNvSpPr txBox="1"/>
          <p:nvPr/>
        </p:nvSpPr>
        <p:spPr>
          <a:xfrm>
            <a:off x="2939040" y="309683"/>
            <a:ext cx="486334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Olga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Kulikovskaia</a:t>
            </a:r>
            <a:b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</a:b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Moscow, Russia</a:t>
            </a:r>
          </a:p>
        </p:txBody>
      </p:sp>
      <p:pic>
        <p:nvPicPr>
          <p:cNvPr id="294" name="Picture 2"/>
          <p:cNvPicPr/>
          <p:nvPr/>
        </p:nvPicPr>
        <p:blipFill>
          <a:blip r:embed="rId2"/>
          <a:stretch/>
        </p:blipFill>
        <p:spPr>
          <a:xfrm>
            <a:off x="3038622" y="1491338"/>
            <a:ext cx="6414452" cy="484067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6" name="TextShape 2"/>
          <p:cNvSpPr txBox="1"/>
          <p:nvPr/>
        </p:nvSpPr>
        <p:spPr>
          <a:xfrm>
            <a:off x="6167928" y="5649368"/>
            <a:ext cx="3452178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Lunkad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Realty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India</a:t>
            </a:r>
          </a:p>
        </p:txBody>
      </p:sp>
      <p:pic>
        <p:nvPicPr>
          <p:cNvPr id="297" name="Picture 2"/>
          <p:cNvPicPr/>
          <p:nvPr/>
        </p:nvPicPr>
        <p:blipFill>
          <a:blip r:embed="rId2"/>
          <a:stretch/>
        </p:blipFill>
        <p:spPr>
          <a:xfrm>
            <a:off x="5312167" y="458723"/>
            <a:ext cx="2958133" cy="1972828"/>
          </a:xfrm>
          <a:prstGeom prst="rect">
            <a:avLst/>
          </a:prstGeom>
          <a:ln>
            <a:noFill/>
          </a:ln>
        </p:spPr>
      </p:pic>
      <p:pic>
        <p:nvPicPr>
          <p:cNvPr id="298" name="Picture 3"/>
          <p:cNvPicPr/>
          <p:nvPr/>
        </p:nvPicPr>
        <p:blipFill>
          <a:blip r:embed="rId3"/>
          <a:stretch/>
        </p:blipFill>
        <p:spPr>
          <a:xfrm>
            <a:off x="600120" y="411840"/>
            <a:ext cx="4317480" cy="287964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299" name="Picture 4"/>
          <p:cNvPicPr/>
          <p:nvPr/>
        </p:nvPicPr>
        <p:blipFill>
          <a:blip r:embed="rId4"/>
          <a:stretch/>
        </p:blipFill>
        <p:spPr>
          <a:xfrm>
            <a:off x="1472764" y="3659635"/>
            <a:ext cx="4317480" cy="287964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00" name="Picture 6"/>
          <p:cNvPicPr/>
          <p:nvPr/>
        </p:nvPicPr>
        <p:blipFill>
          <a:blip r:embed="rId5"/>
          <a:stretch/>
        </p:blipFill>
        <p:spPr>
          <a:xfrm>
            <a:off x="8664868" y="467238"/>
            <a:ext cx="2957919" cy="1972828"/>
          </a:xfrm>
          <a:prstGeom prst="rect">
            <a:avLst/>
          </a:prstGeom>
          <a:ln>
            <a:noFill/>
          </a:ln>
        </p:spPr>
      </p:pic>
      <p:pic>
        <p:nvPicPr>
          <p:cNvPr id="301" name="Picture 5"/>
          <p:cNvPicPr/>
          <p:nvPr/>
        </p:nvPicPr>
        <p:blipFill>
          <a:blip r:embed="rId6"/>
          <a:stretch/>
        </p:blipFill>
        <p:spPr>
          <a:xfrm>
            <a:off x="6167928" y="2724162"/>
            <a:ext cx="4204744" cy="2804358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TextShape 2"/>
          <p:cNvSpPr txBox="1"/>
          <p:nvPr/>
        </p:nvSpPr>
        <p:spPr>
          <a:xfrm>
            <a:off x="2323476" y="779373"/>
            <a:ext cx="2732755" cy="176034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Masterpiece</a:t>
            </a:r>
          </a:p>
          <a:p>
            <a:pPr algn="r"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Design</a:t>
            </a:r>
          </a:p>
          <a:p>
            <a:pPr algn="r"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Group</a:t>
            </a:r>
          </a:p>
          <a:p>
            <a:pPr algn="r"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Orlando, USA</a:t>
            </a:r>
          </a:p>
        </p:txBody>
      </p:sp>
      <p:pic>
        <p:nvPicPr>
          <p:cNvPr id="304" name="Picture 2"/>
          <p:cNvPicPr/>
          <p:nvPr/>
        </p:nvPicPr>
        <p:blipFill>
          <a:blip r:embed="rId2"/>
          <a:stretch/>
        </p:blipFill>
        <p:spPr>
          <a:xfrm>
            <a:off x="3090845" y="3096190"/>
            <a:ext cx="4582647" cy="3292227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05" name="Picture 3"/>
          <p:cNvPicPr/>
          <p:nvPr/>
        </p:nvPicPr>
        <p:blipFill>
          <a:blip r:embed="rId3"/>
          <a:stretch/>
        </p:blipFill>
        <p:spPr>
          <a:xfrm>
            <a:off x="7897533" y="3770143"/>
            <a:ext cx="3771822" cy="2714538"/>
          </a:xfrm>
          <a:prstGeom prst="rect">
            <a:avLst/>
          </a:prstGeom>
          <a:ln>
            <a:noFill/>
          </a:ln>
        </p:spPr>
      </p:pic>
      <p:pic>
        <p:nvPicPr>
          <p:cNvPr id="306" name="Picture 4"/>
          <p:cNvPicPr/>
          <p:nvPr/>
        </p:nvPicPr>
        <p:blipFill>
          <a:blip r:embed="rId4"/>
          <a:stretch/>
        </p:blipFill>
        <p:spPr>
          <a:xfrm>
            <a:off x="5117072" y="462054"/>
            <a:ext cx="3222161" cy="2394983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07" name="Picture 5"/>
          <p:cNvPicPr/>
          <p:nvPr/>
        </p:nvPicPr>
        <p:blipFill>
          <a:blip r:embed="rId5"/>
          <a:stretch/>
        </p:blipFill>
        <p:spPr>
          <a:xfrm>
            <a:off x="8619583" y="1360350"/>
            <a:ext cx="3049772" cy="218832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TextShape 2"/>
          <p:cNvSpPr txBox="1"/>
          <p:nvPr/>
        </p:nvSpPr>
        <p:spPr>
          <a:xfrm>
            <a:off x="7737231" y="5175167"/>
            <a:ext cx="4120283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ML Interiors Group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Texas, USA</a:t>
            </a:r>
          </a:p>
        </p:txBody>
      </p:sp>
      <p:pic>
        <p:nvPicPr>
          <p:cNvPr id="310" name="Picture 2"/>
          <p:cNvPicPr/>
          <p:nvPr/>
        </p:nvPicPr>
        <p:blipFill>
          <a:blip r:embed="rId2"/>
          <a:stretch/>
        </p:blipFill>
        <p:spPr>
          <a:xfrm>
            <a:off x="7974969" y="620003"/>
            <a:ext cx="3430080" cy="4284360"/>
          </a:xfrm>
          <a:prstGeom prst="rect">
            <a:avLst/>
          </a:prstGeom>
          <a:ln>
            <a:noFill/>
          </a:ln>
        </p:spPr>
      </p:pic>
      <p:pic>
        <p:nvPicPr>
          <p:cNvPr id="311" name="Picture 3"/>
          <p:cNvPicPr/>
          <p:nvPr/>
        </p:nvPicPr>
        <p:blipFill>
          <a:blip r:embed="rId3"/>
          <a:stretch/>
        </p:blipFill>
        <p:spPr>
          <a:xfrm>
            <a:off x="1652981" y="496440"/>
            <a:ext cx="5864760" cy="586476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3" name="TextShape 2"/>
          <p:cNvSpPr txBox="1"/>
          <p:nvPr/>
        </p:nvSpPr>
        <p:spPr>
          <a:xfrm>
            <a:off x="3350302" y="319143"/>
            <a:ext cx="6325849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Joanne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Jakab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Interior Design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Ontario, Canada</a:t>
            </a:r>
          </a:p>
        </p:txBody>
      </p:sp>
      <p:pic>
        <p:nvPicPr>
          <p:cNvPr id="314" name="Picture 2"/>
          <p:cNvPicPr/>
          <p:nvPr/>
        </p:nvPicPr>
        <p:blipFill>
          <a:blip r:embed="rId2"/>
          <a:stretch/>
        </p:blipFill>
        <p:spPr>
          <a:xfrm>
            <a:off x="7933580" y="1301841"/>
            <a:ext cx="3433680" cy="5012546"/>
          </a:xfrm>
          <a:prstGeom prst="rect">
            <a:avLst/>
          </a:prstGeom>
          <a:ln>
            <a:noFill/>
          </a:ln>
        </p:spPr>
      </p:pic>
      <p:pic>
        <p:nvPicPr>
          <p:cNvPr id="315" name="Picture 3"/>
          <p:cNvPicPr/>
          <p:nvPr/>
        </p:nvPicPr>
        <p:blipFill>
          <a:blip r:embed="rId3"/>
          <a:stretch/>
        </p:blipFill>
        <p:spPr>
          <a:xfrm>
            <a:off x="3350302" y="1301841"/>
            <a:ext cx="4384652" cy="501254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7" name="TextShape 2"/>
          <p:cNvSpPr txBox="1"/>
          <p:nvPr/>
        </p:nvSpPr>
        <p:spPr>
          <a:xfrm>
            <a:off x="4803840" y="5384160"/>
            <a:ext cx="295452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Olga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Maleva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Moscow, Russia</a:t>
            </a:r>
          </a:p>
        </p:txBody>
      </p:sp>
      <p:pic>
        <p:nvPicPr>
          <p:cNvPr id="318" name="Picture 2"/>
          <p:cNvPicPr/>
          <p:nvPr/>
        </p:nvPicPr>
        <p:blipFill>
          <a:blip r:embed="rId2"/>
          <a:stretch/>
        </p:blipFill>
        <p:spPr>
          <a:xfrm>
            <a:off x="702720" y="609840"/>
            <a:ext cx="3793320" cy="569016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19" name="Picture 3"/>
          <p:cNvPicPr/>
          <p:nvPr/>
        </p:nvPicPr>
        <p:blipFill>
          <a:blip r:embed="rId3"/>
          <a:stretch/>
        </p:blipFill>
        <p:spPr>
          <a:xfrm>
            <a:off x="4803840" y="691200"/>
            <a:ext cx="6604200" cy="4404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1" name="TextShape 2"/>
          <p:cNvSpPr txBox="1"/>
          <p:nvPr/>
        </p:nvSpPr>
        <p:spPr>
          <a:xfrm>
            <a:off x="8218080" y="5272948"/>
            <a:ext cx="389675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REsidence</a:t>
            </a:r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Moscow, Russia</a:t>
            </a:r>
          </a:p>
        </p:txBody>
      </p:sp>
      <p:pic>
        <p:nvPicPr>
          <p:cNvPr id="322" name="Picture 2"/>
          <p:cNvPicPr/>
          <p:nvPr/>
        </p:nvPicPr>
        <p:blipFill>
          <a:blip r:embed="rId2"/>
          <a:srcRect t="20420"/>
          <a:stretch/>
        </p:blipFill>
        <p:spPr>
          <a:xfrm>
            <a:off x="5244120" y="3429000"/>
            <a:ext cx="2698920" cy="2767320"/>
          </a:xfrm>
          <a:prstGeom prst="rect">
            <a:avLst/>
          </a:prstGeom>
          <a:ln>
            <a:noFill/>
          </a:ln>
        </p:spPr>
      </p:pic>
      <p:pic>
        <p:nvPicPr>
          <p:cNvPr id="323" name="Picture 3"/>
          <p:cNvPicPr/>
          <p:nvPr/>
        </p:nvPicPr>
        <p:blipFill>
          <a:blip r:embed="rId3"/>
          <a:stretch/>
        </p:blipFill>
        <p:spPr>
          <a:xfrm>
            <a:off x="8218080" y="394920"/>
            <a:ext cx="3555000" cy="4627440"/>
          </a:xfrm>
          <a:prstGeom prst="rect">
            <a:avLst/>
          </a:prstGeom>
          <a:ln>
            <a:noFill/>
          </a:ln>
        </p:spPr>
      </p:pic>
      <p:pic>
        <p:nvPicPr>
          <p:cNvPr id="324" name="Picture 5"/>
          <p:cNvPicPr/>
          <p:nvPr/>
        </p:nvPicPr>
        <p:blipFill>
          <a:blip r:embed="rId4"/>
          <a:stretch/>
        </p:blipFill>
        <p:spPr>
          <a:xfrm>
            <a:off x="588313" y="3428819"/>
            <a:ext cx="4380767" cy="2929777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25" name="Picture 6"/>
          <p:cNvPicPr/>
          <p:nvPr/>
        </p:nvPicPr>
        <p:blipFill>
          <a:blip r:embed="rId5"/>
          <a:stretch/>
        </p:blipFill>
        <p:spPr>
          <a:xfrm>
            <a:off x="3926520" y="394920"/>
            <a:ext cx="4016520" cy="2798280"/>
          </a:xfrm>
          <a:prstGeom prst="rect">
            <a:avLst/>
          </a:prstGeom>
          <a:ln>
            <a:noFill/>
          </a:ln>
        </p:spPr>
      </p:pic>
      <p:pic>
        <p:nvPicPr>
          <p:cNvPr id="326" name="Picture 8"/>
          <p:cNvPicPr/>
          <p:nvPr/>
        </p:nvPicPr>
        <p:blipFill>
          <a:blip r:embed="rId6"/>
          <a:stretch/>
        </p:blipFill>
        <p:spPr>
          <a:xfrm>
            <a:off x="1463104" y="394920"/>
            <a:ext cx="2188376" cy="279828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" name="TextShape 2"/>
          <p:cNvSpPr txBox="1"/>
          <p:nvPr/>
        </p:nvSpPr>
        <p:spPr>
          <a:xfrm>
            <a:off x="2631052" y="3983456"/>
            <a:ext cx="4246200" cy="176973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000" b="1" strike="noStrike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Mandalay Bay Hotel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Las Vegas, USA</a:t>
            </a:r>
          </a:p>
        </p:txBody>
      </p:sp>
      <p:pic>
        <p:nvPicPr>
          <p:cNvPr id="135" name="Picture 2"/>
          <p:cNvPicPr/>
          <p:nvPr/>
        </p:nvPicPr>
        <p:blipFill>
          <a:blip r:embed="rId2"/>
          <a:stretch/>
        </p:blipFill>
        <p:spPr>
          <a:xfrm>
            <a:off x="965686" y="907185"/>
            <a:ext cx="5829120" cy="327852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36" name="Picture 3"/>
          <p:cNvPicPr/>
          <p:nvPr/>
        </p:nvPicPr>
        <p:blipFill>
          <a:blip r:embed="rId3"/>
          <a:stretch/>
        </p:blipFill>
        <p:spPr>
          <a:xfrm>
            <a:off x="7534478" y="1988330"/>
            <a:ext cx="4355640" cy="4561560"/>
          </a:xfrm>
          <a:prstGeom prst="rect">
            <a:avLst/>
          </a:prstGeom>
          <a:ln>
            <a:noFill/>
          </a:ln>
        </p:spPr>
      </p:pic>
      <p:sp>
        <p:nvSpPr>
          <p:cNvPr id="137" name="CustomShape 3"/>
          <p:cNvSpPr/>
          <p:nvPr/>
        </p:nvSpPr>
        <p:spPr>
          <a:xfrm>
            <a:off x="7290636" y="730626"/>
            <a:ext cx="4599482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2000" b="1" strike="noStrike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Mandarin Oriental Hotel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Atlanta,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8" name="TextShape 2"/>
          <p:cNvSpPr txBox="1"/>
          <p:nvPr/>
        </p:nvSpPr>
        <p:spPr>
          <a:xfrm>
            <a:off x="2840760" y="5589194"/>
            <a:ext cx="391788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Design in the City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South Carolina, USA</a:t>
            </a:r>
          </a:p>
        </p:txBody>
      </p:sp>
      <p:pic>
        <p:nvPicPr>
          <p:cNvPr id="329" name="Picture 2"/>
          <p:cNvPicPr/>
          <p:nvPr/>
        </p:nvPicPr>
        <p:blipFill>
          <a:blip r:embed="rId2"/>
          <a:stretch/>
        </p:blipFill>
        <p:spPr>
          <a:xfrm>
            <a:off x="2840760" y="385200"/>
            <a:ext cx="6922080" cy="5105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1" name="TextShape 2"/>
          <p:cNvSpPr txBox="1"/>
          <p:nvPr/>
        </p:nvSpPr>
        <p:spPr>
          <a:xfrm>
            <a:off x="2650348" y="5581791"/>
            <a:ext cx="5650532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Residence</a:t>
            </a:r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St. Petersburg, Russia</a:t>
            </a:r>
          </a:p>
        </p:txBody>
      </p:sp>
      <p:pic>
        <p:nvPicPr>
          <p:cNvPr id="332" name="Picture 2"/>
          <p:cNvPicPr/>
          <p:nvPr/>
        </p:nvPicPr>
        <p:blipFill>
          <a:blip r:embed="rId2"/>
          <a:stretch/>
        </p:blipFill>
        <p:spPr>
          <a:xfrm>
            <a:off x="8300880" y="426240"/>
            <a:ext cx="3326040" cy="2217240"/>
          </a:xfrm>
          <a:prstGeom prst="rect">
            <a:avLst/>
          </a:prstGeom>
          <a:ln>
            <a:noFill/>
          </a:ln>
        </p:spPr>
      </p:pic>
      <p:pic>
        <p:nvPicPr>
          <p:cNvPr id="333" name="Picture 3"/>
          <p:cNvPicPr/>
          <p:nvPr/>
        </p:nvPicPr>
        <p:blipFill>
          <a:blip r:embed="rId3"/>
          <a:stretch/>
        </p:blipFill>
        <p:spPr>
          <a:xfrm>
            <a:off x="1097279" y="668172"/>
            <a:ext cx="6905133" cy="4603308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34" name="Picture 4"/>
          <p:cNvPicPr/>
          <p:nvPr/>
        </p:nvPicPr>
        <p:blipFill>
          <a:blip r:embed="rId4"/>
          <a:srcRect r="50866"/>
          <a:stretch/>
        </p:blipFill>
        <p:spPr>
          <a:xfrm>
            <a:off x="8300880" y="2848860"/>
            <a:ext cx="2628000" cy="3566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6" name="TextShape 2"/>
          <p:cNvSpPr txBox="1"/>
          <p:nvPr/>
        </p:nvSpPr>
        <p:spPr>
          <a:xfrm>
            <a:off x="5468481" y="4943133"/>
            <a:ext cx="592635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Eva Bergman Design Studio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Russia</a:t>
            </a:r>
          </a:p>
        </p:txBody>
      </p:sp>
      <p:pic>
        <p:nvPicPr>
          <p:cNvPr id="337" name="Picture 2"/>
          <p:cNvPicPr/>
          <p:nvPr/>
        </p:nvPicPr>
        <p:blipFill>
          <a:blip r:embed="rId2"/>
          <a:stretch/>
        </p:blipFill>
        <p:spPr>
          <a:xfrm>
            <a:off x="933078" y="580320"/>
            <a:ext cx="4246200" cy="5697000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338" name="Picture 3"/>
          <p:cNvPicPr/>
          <p:nvPr/>
        </p:nvPicPr>
        <p:blipFill>
          <a:blip r:embed="rId3"/>
          <a:stretch/>
        </p:blipFill>
        <p:spPr>
          <a:xfrm>
            <a:off x="5468481" y="584909"/>
            <a:ext cx="6158160" cy="387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0" name="TextShape 2"/>
          <p:cNvSpPr txBox="1"/>
          <p:nvPr/>
        </p:nvSpPr>
        <p:spPr>
          <a:xfrm>
            <a:off x="867700" y="5678608"/>
            <a:ext cx="4486089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Riley Interior Design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Florida, USA</a:t>
            </a:r>
          </a:p>
        </p:txBody>
      </p:sp>
      <p:pic>
        <p:nvPicPr>
          <p:cNvPr id="341" name="Picture 2"/>
          <p:cNvPicPr/>
          <p:nvPr/>
        </p:nvPicPr>
        <p:blipFill>
          <a:blip r:embed="rId2"/>
          <a:stretch/>
        </p:blipFill>
        <p:spPr>
          <a:xfrm>
            <a:off x="867701" y="441811"/>
            <a:ext cx="4243948" cy="5098379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42" name="Picture 3"/>
          <p:cNvPicPr/>
          <p:nvPr/>
        </p:nvPicPr>
        <p:blipFill>
          <a:blip r:embed="rId3"/>
          <a:stretch/>
        </p:blipFill>
        <p:spPr>
          <a:xfrm>
            <a:off x="5583828" y="2028464"/>
            <a:ext cx="6339219" cy="4556074"/>
          </a:xfrm>
          <a:prstGeom prst="rect">
            <a:avLst/>
          </a:prstGeom>
          <a:ln>
            <a:noFill/>
          </a:ln>
        </p:spPr>
      </p:pic>
      <p:sp>
        <p:nvSpPr>
          <p:cNvPr id="343" name="CustomShape 3"/>
          <p:cNvSpPr/>
          <p:nvPr/>
        </p:nvSpPr>
        <p:spPr>
          <a:xfrm>
            <a:off x="7615003" y="1112623"/>
            <a:ext cx="4308044" cy="91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Sahl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Design Studio</a:t>
            </a:r>
          </a:p>
          <a:p>
            <a:pPr algn="r">
              <a:lnSpc>
                <a:spcPct val="9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Florida, USA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5" name="TextShape 2"/>
          <p:cNvSpPr txBox="1"/>
          <p:nvPr/>
        </p:nvSpPr>
        <p:spPr>
          <a:xfrm>
            <a:off x="9801720" y="1392702"/>
            <a:ext cx="2881080" cy="16831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Rafalskaya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
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Zhanna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Russia</a:t>
            </a:r>
          </a:p>
        </p:txBody>
      </p:sp>
      <p:pic>
        <p:nvPicPr>
          <p:cNvPr id="346" name="Picture 2"/>
          <p:cNvPicPr/>
          <p:nvPr/>
        </p:nvPicPr>
        <p:blipFill>
          <a:blip r:embed="rId2"/>
          <a:stretch/>
        </p:blipFill>
        <p:spPr>
          <a:xfrm>
            <a:off x="846160" y="649050"/>
            <a:ext cx="4373839" cy="285339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47" name="Picture 3"/>
          <p:cNvPicPr/>
          <p:nvPr/>
        </p:nvPicPr>
        <p:blipFill>
          <a:blip r:embed="rId3"/>
          <a:stretch/>
        </p:blipFill>
        <p:spPr>
          <a:xfrm>
            <a:off x="5494320" y="379800"/>
            <a:ext cx="4172760" cy="2781720"/>
          </a:xfrm>
          <a:prstGeom prst="rect">
            <a:avLst/>
          </a:prstGeom>
          <a:ln>
            <a:noFill/>
          </a:ln>
        </p:spPr>
      </p:pic>
      <p:pic>
        <p:nvPicPr>
          <p:cNvPr id="348" name="Picture 4"/>
          <p:cNvPicPr/>
          <p:nvPr/>
        </p:nvPicPr>
        <p:blipFill>
          <a:blip r:embed="rId4"/>
          <a:stretch/>
        </p:blipFill>
        <p:spPr>
          <a:xfrm>
            <a:off x="1473958" y="3769200"/>
            <a:ext cx="3746042" cy="2472535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49" name="Picture 5"/>
          <p:cNvPicPr/>
          <p:nvPr/>
        </p:nvPicPr>
        <p:blipFill>
          <a:blip r:embed="rId5"/>
          <a:srcRect l="29614" r="25499"/>
          <a:stretch/>
        </p:blipFill>
        <p:spPr>
          <a:xfrm>
            <a:off x="5450040" y="3344760"/>
            <a:ext cx="2130480" cy="3165480"/>
          </a:xfrm>
          <a:prstGeom prst="rect">
            <a:avLst/>
          </a:prstGeom>
          <a:ln>
            <a:noFill/>
          </a:ln>
        </p:spPr>
      </p:pic>
      <p:pic>
        <p:nvPicPr>
          <p:cNvPr id="350" name="Picture 6"/>
          <p:cNvPicPr/>
          <p:nvPr/>
        </p:nvPicPr>
        <p:blipFill>
          <a:blip r:embed="rId6"/>
          <a:stretch/>
        </p:blipFill>
        <p:spPr>
          <a:xfrm>
            <a:off x="7804800" y="3372840"/>
            <a:ext cx="3824640" cy="2514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0" name="TextShape 2"/>
          <p:cNvSpPr txBox="1"/>
          <p:nvPr/>
        </p:nvSpPr>
        <p:spPr>
          <a:xfrm>
            <a:off x="3038760" y="320040"/>
            <a:ext cx="3981018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ANA Interiors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Canada</a:t>
            </a:r>
          </a:p>
        </p:txBody>
      </p:sp>
      <p:pic>
        <p:nvPicPr>
          <p:cNvPr id="361" name="Picture 2"/>
          <p:cNvPicPr/>
          <p:nvPr/>
        </p:nvPicPr>
        <p:blipFill>
          <a:blip r:embed="rId2"/>
          <a:stretch/>
        </p:blipFill>
        <p:spPr>
          <a:xfrm>
            <a:off x="3038760" y="1334187"/>
            <a:ext cx="7130160" cy="477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3" name="TextShape 2"/>
          <p:cNvSpPr txBox="1"/>
          <p:nvPr/>
        </p:nvSpPr>
        <p:spPr>
          <a:xfrm>
            <a:off x="2700997" y="5034350"/>
            <a:ext cx="4168523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Robin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Garceau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Interiors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Connecticut, USA</a:t>
            </a:r>
          </a:p>
        </p:txBody>
      </p:sp>
      <p:pic>
        <p:nvPicPr>
          <p:cNvPr id="364" name="Picture 2"/>
          <p:cNvPicPr/>
          <p:nvPr/>
        </p:nvPicPr>
        <p:blipFill>
          <a:blip r:embed="rId2"/>
          <a:stretch/>
        </p:blipFill>
        <p:spPr>
          <a:xfrm>
            <a:off x="736979" y="781200"/>
            <a:ext cx="5745047" cy="4032219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65" name="Picture 3"/>
          <p:cNvPicPr/>
          <p:nvPr/>
        </p:nvPicPr>
        <p:blipFill>
          <a:blip r:embed="rId3"/>
          <a:stretch/>
        </p:blipFill>
        <p:spPr>
          <a:xfrm>
            <a:off x="6869520" y="781200"/>
            <a:ext cx="4571640" cy="529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7" name="TextShape 2"/>
          <p:cNvSpPr txBox="1"/>
          <p:nvPr/>
        </p:nvSpPr>
        <p:spPr>
          <a:xfrm>
            <a:off x="5238540" y="5301720"/>
            <a:ext cx="295452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Residence</a:t>
            </a:r>
            <a:r>
              <a:rPr lang="en-US" sz="4000" b="0" strike="noStrike" spc="-1" dirty="0"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Saint-Petersburg, Russia</a:t>
            </a:r>
          </a:p>
        </p:txBody>
      </p:sp>
      <p:pic>
        <p:nvPicPr>
          <p:cNvPr id="368" name="Picture 2"/>
          <p:cNvPicPr/>
          <p:nvPr/>
        </p:nvPicPr>
        <p:blipFill>
          <a:blip r:embed="rId2"/>
          <a:stretch/>
        </p:blipFill>
        <p:spPr>
          <a:xfrm>
            <a:off x="468360" y="421920"/>
            <a:ext cx="4328640" cy="579564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69" name="Picture 3"/>
          <p:cNvPicPr/>
          <p:nvPr/>
        </p:nvPicPr>
        <p:blipFill>
          <a:blip r:embed="rId3"/>
          <a:stretch/>
        </p:blipFill>
        <p:spPr>
          <a:xfrm>
            <a:off x="5265360" y="668160"/>
            <a:ext cx="5855400" cy="437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1" name="TextShape 2"/>
          <p:cNvSpPr txBox="1"/>
          <p:nvPr/>
        </p:nvSpPr>
        <p:spPr>
          <a:xfrm>
            <a:off x="2876760" y="352080"/>
            <a:ext cx="373500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Highland Homes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Texas, USA</a:t>
            </a:r>
          </a:p>
        </p:txBody>
      </p:sp>
      <p:pic>
        <p:nvPicPr>
          <p:cNvPr id="372" name="Picture 2"/>
          <p:cNvPicPr/>
          <p:nvPr/>
        </p:nvPicPr>
        <p:blipFill>
          <a:blip r:embed="rId2"/>
          <a:stretch/>
        </p:blipFill>
        <p:spPr>
          <a:xfrm>
            <a:off x="2876760" y="1450800"/>
            <a:ext cx="6801480" cy="486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8" name="TextShape 2"/>
          <p:cNvSpPr txBox="1"/>
          <p:nvPr/>
        </p:nvSpPr>
        <p:spPr>
          <a:xfrm>
            <a:off x="9565089" y="4135272"/>
            <a:ext cx="3076205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Tatyana
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Kuptsova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Moscow, Russia</a:t>
            </a:r>
          </a:p>
        </p:txBody>
      </p:sp>
      <p:pic>
        <p:nvPicPr>
          <p:cNvPr id="379" name="Picture 2"/>
          <p:cNvPicPr/>
          <p:nvPr/>
        </p:nvPicPr>
        <p:blipFill>
          <a:blip r:embed="rId2"/>
          <a:stretch/>
        </p:blipFill>
        <p:spPr>
          <a:xfrm>
            <a:off x="5673886" y="3789983"/>
            <a:ext cx="3666240" cy="2746440"/>
          </a:xfrm>
          <a:prstGeom prst="rect">
            <a:avLst/>
          </a:prstGeom>
          <a:ln>
            <a:noFill/>
          </a:ln>
        </p:spPr>
      </p:pic>
      <p:pic>
        <p:nvPicPr>
          <p:cNvPr id="380" name="Picture 3"/>
          <p:cNvPicPr/>
          <p:nvPr/>
        </p:nvPicPr>
        <p:blipFill>
          <a:blip r:embed="rId3"/>
          <a:stretch/>
        </p:blipFill>
        <p:spPr>
          <a:xfrm>
            <a:off x="2058083" y="473040"/>
            <a:ext cx="3390840" cy="483048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81" name="Picture 4"/>
          <p:cNvPicPr/>
          <p:nvPr/>
        </p:nvPicPr>
        <p:blipFill>
          <a:blip r:embed="rId4"/>
          <a:stretch/>
        </p:blipFill>
        <p:spPr>
          <a:xfrm>
            <a:off x="5756510" y="473040"/>
            <a:ext cx="4535640" cy="3115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TextShape 2"/>
          <p:cNvSpPr txBox="1"/>
          <p:nvPr/>
        </p:nvSpPr>
        <p:spPr>
          <a:xfrm>
            <a:off x="8792891" y="3912406"/>
            <a:ext cx="3447360" cy="18500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400" b="1" strike="noStrike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The Singular Santiago Hotel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Santiago, Chile</a:t>
            </a:r>
          </a:p>
        </p:txBody>
      </p:sp>
      <p:pic>
        <p:nvPicPr>
          <p:cNvPr id="140" name="Picture 2"/>
          <p:cNvPicPr/>
          <p:nvPr/>
        </p:nvPicPr>
        <p:blipFill>
          <a:blip r:embed="rId2"/>
          <a:stretch/>
        </p:blipFill>
        <p:spPr>
          <a:xfrm>
            <a:off x="1440287" y="3034288"/>
            <a:ext cx="3073874" cy="3069067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41" name="Picture 4"/>
          <p:cNvPicPr/>
          <p:nvPr/>
        </p:nvPicPr>
        <p:blipFill>
          <a:blip r:embed="rId3"/>
          <a:stretch/>
        </p:blipFill>
        <p:spPr>
          <a:xfrm>
            <a:off x="4759157" y="3574800"/>
            <a:ext cx="3949761" cy="2737717"/>
          </a:xfrm>
          <a:prstGeom prst="rect">
            <a:avLst/>
          </a:prstGeom>
          <a:ln>
            <a:noFill/>
          </a:ln>
        </p:spPr>
      </p:pic>
      <p:pic>
        <p:nvPicPr>
          <p:cNvPr id="142" name="Picture 5"/>
          <p:cNvPicPr/>
          <p:nvPr/>
        </p:nvPicPr>
        <p:blipFill>
          <a:blip r:embed="rId4"/>
          <a:stretch/>
        </p:blipFill>
        <p:spPr>
          <a:xfrm>
            <a:off x="654601" y="380880"/>
            <a:ext cx="3859560" cy="240696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43" name="Picture 9"/>
          <p:cNvPicPr/>
          <p:nvPr/>
        </p:nvPicPr>
        <p:blipFill>
          <a:blip r:embed="rId5"/>
          <a:stretch/>
        </p:blipFill>
        <p:spPr>
          <a:xfrm>
            <a:off x="4759157" y="380879"/>
            <a:ext cx="4559110" cy="296723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3" name="TextShape 2"/>
          <p:cNvSpPr txBox="1"/>
          <p:nvPr/>
        </p:nvSpPr>
        <p:spPr>
          <a:xfrm>
            <a:off x="6970320" y="674280"/>
            <a:ext cx="459288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Viktoria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Interior Design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Kiev, Ukraine</a:t>
            </a:r>
          </a:p>
        </p:txBody>
      </p:sp>
      <p:pic>
        <p:nvPicPr>
          <p:cNvPr id="384" name="Picture 3"/>
          <p:cNvPicPr/>
          <p:nvPr/>
        </p:nvPicPr>
        <p:blipFill>
          <a:blip r:embed="rId2"/>
          <a:stretch/>
        </p:blipFill>
        <p:spPr>
          <a:xfrm>
            <a:off x="1233167" y="4200794"/>
            <a:ext cx="3068305" cy="2090824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85" name="Picture 4"/>
          <p:cNvPicPr/>
          <p:nvPr/>
        </p:nvPicPr>
        <p:blipFill>
          <a:blip r:embed="rId3"/>
          <a:stretch/>
        </p:blipFill>
        <p:spPr>
          <a:xfrm>
            <a:off x="7926120" y="2032920"/>
            <a:ext cx="3785400" cy="3785400"/>
          </a:xfrm>
          <a:prstGeom prst="rect">
            <a:avLst/>
          </a:prstGeom>
          <a:ln>
            <a:noFill/>
          </a:ln>
        </p:spPr>
      </p:pic>
      <p:pic>
        <p:nvPicPr>
          <p:cNvPr id="386" name="Picture 6"/>
          <p:cNvPicPr/>
          <p:nvPr/>
        </p:nvPicPr>
        <p:blipFill>
          <a:blip r:embed="rId4"/>
          <a:stretch/>
        </p:blipFill>
        <p:spPr>
          <a:xfrm>
            <a:off x="4545360" y="4200794"/>
            <a:ext cx="3076920" cy="2304720"/>
          </a:xfrm>
          <a:prstGeom prst="rect">
            <a:avLst/>
          </a:prstGeom>
          <a:ln>
            <a:noFill/>
          </a:ln>
        </p:spPr>
      </p:pic>
      <p:pic>
        <p:nvPicPr>
          <p:cNvPr id="387" name="Picture 2"/>
          <p:cNvPicPr/>
          <p:nvPr/>
        </p:nvPicPr>
        <p:blipFill>
          <a:blip r:embed="rId5"/>
          <a:stretch/>
        </p:blipFill>
        <p:spPr>
          <a:xfrm>
            <a:off x="1158271" y="445191"/>
            <a:ext cx="5472720" cy="3403478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9" name="TextShape 2"/>
          <p:cNvSpPr txBox="1"/>
          <p:nvPr/>
        </p:nvSpPr>
        <p:spPr>
          <a:xfrm>
            <a:off x="2747880" y="375896"/>
            <a:ext cx="350964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Frahm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Interiors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Canada</a:t>
            </a:r>
          </a:p>
        </p:txBody>
      </p:sp>
      <p:pic>
        <p:nvPicPr>
          <p:cNvPr id="390" name="Picture 2"/>
          <p:cNvPicPr/>
          <p:nvPr/>
        </p:nvPicPr>
        <p:blipFill>
          <a:blip r:embed="rId2"/>
          <a:stretch/>
        </p:blipFill>
        <p:spPr>
          <a:xfrm>
            <a:off x="2880000" y="1446840"/>
            <a:ext cx="7324200" cy="4901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2" name="TextShape 2"/>
          <p:cNvSpPr txBox="1"/>
          <p:nvPr/>
        </p:nvSpPr>
        <p:spPr>
          <a:xfrm>
            <a:off x="2778119" y="5187240"/>
            <a:ext cx="3662685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RESIDENCIAL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VilLA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Vietnam</a:t>
            </a:r>
          </a:p>
        </p:txBody>
      </p:sp>
      <p:pic>
        <p:nvPicPr>
          <p:cNvPr id="393" name="Picture 2"/>
          <p:cNvPicPr/>
          <p:nvPr/>
        </p:nvPicPr>
        <p:blipFill>
          <a:blip r:embed="rId2"/>
          <a:stretch/>
        </p:blipFill>
        <p:spPr>
          <a:xfrm>
            <a:off x="7388280" y="3032640"/>
            <a:ext cx="4319280" cy="3070800"/>
          </a:xfrm>
          <a:prstGeom prst="rect">
            <a:avLst/>
          </a:prstGeom>
          <a:ln>
            <a:noFill/>
          </a:ln>
        </p:spPr>
      </p:pic>
      <p:pic>
        <p:nvPicPr>
          <p:cNvPr id="394" name="Picture 3"/>
          <p:cNvPicPr/>
          <p:nvPr/>
        </p:nvPicPr>
        <p:blipFill>
          <a:blip r:embed="rId3"/>
          <a:stretch/>
        </p:blipFill>
        <p:spPr>
          <a:xfrm>
            <a:off x="642240" y="519840"/>
            <a:ext cx="6585840" cy="438948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6" name="TextShape 2"/>
          <p:cNvSpPr txBox="1"/>
          <p:nvPr/>
        </p:nvSpPr>
        <p:spPr>
          <a:xfrm>
            <a:off x="6351369" y="840545"/>
            <a:ext cx="5493628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Residence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Chicago, USA</a:t>
            </a:r>
          </a:p>
        </p:txBody>
      </p:sp>
      <p:pic>
        <p:nvPicPr>
          <p:cNvPr id="397" name="Picture 2"/>
          <p:cNvPicPr/>
          <p:nvPr/>
        </p:nvPicPr>
        <p:blipFill>
          <a:blip r:embed="rId2"/>
          <a:stretch/>
        </p:blipFill>
        <p:spPr>
          <a:xfrm>
            <a:off x="570600" y="490680"/>
            <a:ext cx="5414400" cy="387072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398" name="Picture 3"/>
          <p:cNvPicPr/>
          <p:nvPr/>
        </p:nvPicPr>
        <p:blipFill>
          <a:blip r:embed="rId3"/>
          <a:stretch/>
        </p:blipFill>
        <p:spPr>
          <a:xfrm>
            <a:off x="6197760" y="2293200"/>
            <a:ext cx="5335200" cy="383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0" name="TextShape 2"/>
          <p:cNvSpPr txBox="1"/>
          <p:nvPr/>
        </p:nvSpPr>
        <p:spPr>
          <a:xfrm>
            <a:off x="8883498" y="2970900"/>
            <a:ext cx="295452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Casatopia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London, UK</a:t>
            </a:r>
          </a:p>
        </p:txBody>
      </p:sp>
      <p:pic>
        <p:nvPicPr>
          <p:cNvPr id="401" name="Picture 2"/>
          <p:cNvPicPr/>
          <p:nvPr/>
        </p:nvPicPr>
        <p:blipFill>
          <a:blip r:embed="rId2"/>
          <a:stretch/>
        </p:blipFill>
        <p:spPr>
          <a:xfrm>
            <a:off x="980889" y="655380"/>
            <a:ext cx="7747560" cy="554688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3" name="TextShape 2"/>
          <p:cNvSpPr txBox="1"/>
          <p:nvPr/>
        </p:nvSpPr>
        <p:spPr>
          <a:xfrm>
            <a:off x="9310680" y="4315320"/>
            <a:ext cx="295452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Yana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Molodykh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Kiev, Ukraine</a:t>
            </a:r>
          </a:p>
        </p:txBody>
      </p:sp>
      <p:pic>
        <p:nvPicPr>
          <p:cNvPr id="404" name="Picture 2"/>
          <p:cNvPicPr/>
          <p:nvPr/>
        </p:nvPicPr>
        <p:blipFill>
          <a:blip r:embed="rId2"/>
          <a:stretch/>
        </p:blipFill>
        <p:spPr>
          <a:xfrm>
            <a:off x="1314000" y="3700080"/>
            <a:ext cx="3816000" cy="268956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405" name="Picture 3"/>
          <p:cNvPicPr/>
          <p:nvPr/>
        </p:nvPicPr>
        <p:blipFill>
          <a:blip r:embed="rId3"/>
          <a:stretch/>
        </p:blipFill>
        <p:spPr>
          <a:xfrm>
            <a:off x="455400" y="497160"/>
            <a:ext cx="4530600" cy="295344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406" name="Picture 4"/>
          <p:cNvPicPr/>
          <p:nvPr/>
        </p:nvPicPr>
        <p:blipFill>
          <a:blip r:embed="rId4"/>
          <a:stretch/>
        </p:blipFill>
        <p:spPr>
          <a:xfrm>
            <a:off x="9442440" y="497160"/>
            <a:ext cx="2242800" cy="3368880"/>
          </a:xfrm>
          <a:prstGeom prst="rect">
            <a:avLst/>
          </a:prstGeom>
          <a:ln>
            <a:noFill/>
          </a:ln>
        </p:spPr>
      </p:pic>
      <p:pic>
        <p:nvPicPr>
          <p:cNvPr id="407" name="Picture 5"/>
          <p:cNvPicPr/>
          <p:nvPr/>
        </p:nvPicPr>
        <p:blipFill>
          <a:blip r:embed="rId5"/>
          <a:stretch/>
        </p:blipFill>
        <p:spPr>
          <a:xfrm>
            <a:off x="5154480" y="497160"/>
            <a:ext cx="4119120" cy="2467800"/>
          </a:xfrm>
          <a:prstGeom prst="rect">
            <a:avLst/>
          </a:prstGeom>
          <a:ln>
            <a:noFill/>
          </a:ln>
        </p:spPr>
      </p:pic>
      <p:pic>
        <p:nvPicPr>
          <p:cNvPr id="408" name="Picture 6"/>
          <p:cNvPicPr/>
          <p:nvPr/>
        </p:nvPicPr>
        <p:blipFill>
          <a:blip r:embed="rId6"/>
          <a:stretch/>
        </p:blipFill>
        <p:spPr>
          <a:xfrm>
            <a:off x="5411160" y="3247560"/>
            <a:ext cx="3694320" cy="2701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2"/>
          <p:cNvPicPr/>
          <p:nvPr/>
        </p:nvPicPr>
        <p:blipFill>
          <a:blip r:embed="rId2"/>
          <a:stretch/>
        </p:blipFill>
        <p:spPr>
          <a:xfrm>
            <a:off x="7655040" y="140760"/>
            <a:ext cx="4395960" cy="4395960"/>
          </a:xfrm>
          <a:prstGeom prst="rect">
            <a:avLst/>
          </a:prstGeom>
          <a:ln>
            <a:noFill/>
          </a:ln>
        </p:spPr>
      </p:pic>
      <p:sp>
        <p:nvSpPr>
          <p:cNvPr id="410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1" name="TextShape 2"/>
          <p:cNvSpPr txBox="1"/>
          <p:nvPr/>
        </p:nvSpPr>
        <p:spPr>
          <a:xfrm>
            <a:off x="2637000" y="550108"/>
            <a:ext cx="434340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Eric Ross Interiors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Nashville, USA</a:t>
            </a:r>
          </a:p>
        </p:txBody>
      </p:sp>
      <p:sp>
        <p:nvSpPr>
          <p:cNvPr id="412" name="CustomShape 3"/>
          <p:cNvSpPr/>
          <p:nvPr/>
        </p:nvSpPr>
        <p:spPr>
          <a:xfrm>
            <a:off x="8021520" y="4247640"/>
            <a:ext cx="3161880" cy="150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Anna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Paquin’s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House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New Zealand</a:t>
            </a:r>
          </a:p>
        </p:txBody>
      </p:sp>
      <p:pic>
        <p:nvPicPr>
          <p:cNvPr id="413" name="Picture 4"/>
          <p:cNvPicPr/>
          <p:nvPr/>
        </p:nvPicPr>
        <p:blipFill>
          <a:blip r:embed="rId3"/>
          <a:stretch/>
        </p:blipFill>
        <p:spPr>
          <a:xfrm>
            <a:off x="1096200" y="1775880"/>
            <a:ext cx="6057720" cy="398124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5" name="TextShape 2"/>
          <p:cNvSpPr txBox="1"/>
          <p:nvPr/>
        </p:nvSpPr>
        <p:spPr>
          <a:xfrm>
            <a:off x="2552400" y="4751640"/>
            <a:ext cx="453672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Lori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Jolin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Design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Wisconsin, USA</a:t>
            </a:r>
          </a:p>
        </p:txBody>
      </p:sp>
      <p:pic>
        <p:nvPicPr>
          <p:cNvPr id="416" name="Picture 2"/>
          <p:cNvPicPr/>
          <p:nvPr/>
        </p:nvPicPr>
        <p:blipFill>
          <a:blip r:embed="rId2"/>
          <a:stretch/>
        </p:blipFill>
        <p:spPr>
          <a:xfrm>
            <a:off x="689760" y="439200"/>
            <a:ext cx="6057720" cy="403812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417" name="Picture 3"/>
          <p:cNvPicPr/>
          <p:nvPr/>
        </p:nvPicPr>
        <p:blipFill>
          <a:blip r:embed="rId3"/>
          <a:stretch/>
        </p:blipFill>
        <p:spPr>
          <a:xfrm>
            <a:off x="7178040" y="2516760"/>
            <a:ext cx="4591440" cy="3921120"/>
          </a:xfrm>
          <a:prstGeom prst="rect">
            <a:avLst/>
          </a:prstGeom>
          <a:ln>
            <a:noFill/>
          </a:ln>
        </p:spPr>
      </p:pic>
      <p:sp>
        <p:nvSpPr>
          <p:cNvPr id="418" name="CustomShape 3"/>
          <p:cNvSpPr/>
          <p:nvPr/>
        </p:nvSpPr>
        <p:spPr>
          <a:xfrm>
            <a:off x="6747480" y="1326600"/>
            <a:ext cx="5091480" cy="91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St. Jude’s Dream Home</a:t>
            </a:r>
          </a:p>
          <a:p>
            <a:pPr algn="r"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Denver,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6" name="TextShape 2"/>
          <p:cNvSpPr txBox="1"/>
          <p:nvPr/>
        </p:nvSpPr>
        <p:spPr>
          <a:xfrm>
            <a:off x="2736000" y="952920"/>
            <a:ext cx="4100898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Karen Cole Designs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San Diego, USA</a:t>
            </a:r>
          </a:p>
        </p:txBody>
      </p:sp>
      <p:pic>
        <p:nvPicPr>
          <p:cNvPr id="427" name="Picture 2"/>
          <p:cNvPicPr/>
          <p:nvPr/>
        </p:nvPicPr>
        <p:blipFill>
          <a:blip r:embed="rId2"/>
          <a:stretch/>
        </p:blipFill>
        <p:spPr>
          <a:xfrm>
            <a:off x="968400" y="2180520"/>
            <a:ext cx="5677200" cy="410040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428" name="Picture 3"/>
          <p:cNvPicPr/>
          <p:nvPr/>
        </p:nvPicPr>
        <p:blipFill>
          <a:blip r:embed="rId3"/>
          <a:srcRect t="7307" b="7458"/>
          <a:stretch/>
        </p:blipFill>
        <p:spPr>
          <a:xfrm>
            <a:off x="7070040" y="548640"/>
            <a:ext cx="4620960" cy="3938760"/>
          </a:xfrm>
          <a:prstGeom prst="rect">
            <a:avLst/>
          </a:prstGeom>
          <a:ln>
            <a:noFill/>
          </a:ln>
        </p:spPr>
      </p:pic>
      <p:sp>
        <p:nvSpPr>
          <p:cNvPr id="429" name="CustomShape 3"/>
          <p:cNvSpPr/>
          <p:nvPr/>
        </p:nvSpPr>
        <p:spPr>
          <a:xfrm>
            <a:off x="8736480" y="4642200"/>
            <a:ext cx="2954520" cy="91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Karina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Seimul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 algn="r"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Moscow, Russia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1" name="TextShape 2"/>
          <p:cNvSpPr txBox="1"/>
          <p:nvPr/>
        </p:nvSpPr>
        <p:spPr>
          <a:xfrm>
            <a:off x="7504920" y="2725560"/>
            <a:ext cx="350964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Wilson Lighting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North Carolina, USA</a:t>
            </a:r>
          </a:p>
        </p:txBody>
      </p:sp>
      <p:pic>
        <p:nvPicPr>
          <p:cNvPr id="432" name="Picture 2"/>
          <p:cNvPicPr/>
          <p:nvPr/>
        </p:nvPicPr>
        <p:blipFill>
          <a:blip r:embed="rId2"/>
          <a:stretch/>
        </p:blipFill>
        <p:spPr>
          <a:xfrm>
            <a:off x="3013560" y="900360"/>
            <a:ext cx="4126320" cy="515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TextShape 2"/>
          <p:cNvSpPr txBox="1"/>
          <p:nvPr/>
        </p:nvSpPr>
        <p:spPr>
          <a:xfrm>
            <a:off x="2553421" y="5356276"/>
            <a:ext cx="4393800" cy="1079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Hotel Proposal</a:t>
            </a:r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Greece</a:t>
            </a:r>
          </a:p>
        </p:txBody>
      </p:sp>
      <p:pic>
        <p:nvPicPr>
          <p:cNvPr id="146" name="Picture 4"/>
          <p:cNvPicPr/>
          <p:nvPr/>
        </p:nvPicPr>
        <p:blipFill>
          <a:blip r:embed="rId2"/>
          <a:stretch/>
        </p:blipFill>
        <p:spPr>
          <a:xfrm>
            <a:off x="765170" y="503280"/>
            <a:ext cx="4774680" cy="477468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147" name="Picture 5"/>
          <p:cNvPicPr/>
          <p:nvPr/>
        </p:nvPicPr>
        <p:blipFill>
          <a:blip r:embed="rId3"/>
          <a:stretch/>
        </p:blipFill>
        <p:spPr>
          <a:xfrm>
            <a:off x="5845490" y="503280"/>
            <a:ext cx="5702040" cy="570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4" name="TextShape 2"/>
          <p:cNvSpPr txBox="1"/>
          <p:nvPr/>
        </p:nvSpPr>
        <p:spPr>
          <a:xfrm>
            <a:off x="2970765" y="460717"/>
            <a:ext cx="4554269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Anne Rue Interiors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Florida, USA</a:t>
            </a:r>
          </a:p>
        </p:txBody>
      </p:sp>
      <p:pic>
        <p:nvPicPr>
          <p:cNvPr id="435" name="Picture 2"/>
          <p:cNvPicPr/>
          <p:nvPr/>
        </p:nvPicPr>
        <p:blipFill>
          <a:blip r:embed="rId2"/>
          <a:stretch/>
        </p:blipFill>
        <p:spPr>
          <a:xfrm>
            <a:off x="2898360" y="1602000"/>
            <a:ext cx="3480120" cy="4642200"/>
          </a:xfrm>
          <a:prstGeom prst="rect">
            <a:avLst/>
          </a:prstGeom>
          <a:ln>
            <a:noFill/>
          </a:ln>
        </p:spPr>
      </p:pic>
      <p:pic>
        <p:nvPicPr>
          <p:cNvPr id="436" name="Picture 3"/>
          <p:cNvPicPr/>
          <p:nvPr/>
        </p:nvPicPr>
        <p:blipFill>
          <a:blip r:embed="rId3"/>
          <a:stretch/>
        </p:blipFill>
        <p:spPr>
          <a:xfrm>
            <a:off x="8043480" y="460717"/>
            <a:ext cx="3603960" cy="4936320"/>
          </a:xfrm>
          <a:prstGeom prst="rect">
            <a:avLst/>
          </a:prstGeom>
          <a:ln>
            <a:noFill/>
          </a:ln>
        </p:spPr>
      </p:pic>
      <p:sp>
        <p:nvSpPr>
          <p:cNvPr id="437" name="CustomShape 3"/>
          <p:cNvSpPr/>
          <p:nvPr/>
        </p:nvSpPr>
        <p:spPr>
          <a:xfrm>
            <a:off x="8032320" y="5397037"/>
            <a:ext cx="3615120" cy="10034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Aristea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Rizakos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Canada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9" name="TextShape 2"/>
          <p:cNvSpPr txBox="1"/>
          <p:nvPr/>
        </p:nvSpPr>
        <p:spPr>
          <a:xfrm>
            <a:off x="8275422" y="1018791"/>
            <a:ext cx="4171336" cy="17749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Martha O’Hara Interiors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Minneapolis, USA</a:t>
            </a:r>
          </a:p>
        </p:txBody>
      </p:sp>
      <p:pic>
        <p:nvPicPr>
          <p:cNvPr id="440" name="Picture 2"/>
          <p:cNvPicPr/>
          <p:nvPr/>
        </p:nvPicPr>
        <p:blipFill>
          <a:blip r:embed="rId2"/>
          <a:stretch/>
        </p:blipFill>
        <p:spPr>
          <a:xfrm>
            <a:off x="1231740" y="779078"/>
            <a:ext cx="6771960" cy="484776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2" name="TextShape 2"/>
          <p:cNvSpPr txBox="1"/>
          <p:nvPr/>
        </p:nvSpPr>
        <p:spPr>
          <a:xfrm>
            <a:off x="2827440" y="5496840"/>
            <a:ext cx="4719772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Polina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Pidtsan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Moscow, Russia</a:t>
            </a:r>
          </a:p>
        </p:txBody>
      </p:sp>
      <p:pic>
        <p:nvPicPr>
          <p:cNvPr id="443" name="Picture 2"/>
          <p:cNvPicPr/>
          <p:nvPr/>
        </p:nvPicPr>
        <p:blipFill>
          <a:blip r:embed="rId2"/>
          <a:stretch/>
        </p:blipFill>
        <p:spPr>
          <a:xfrm>
            <a:off x="2954160" y="538560"/>
            <a:ext cx="6752160" cy="471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5" name="TextShape 2"/>
          <p:cNvSpPr txBox="1"/>
          <p:nvPr/>
        </p:nvSpPr>
        <p:spPr>
          <a:xfrm>
            <a:off x="2771243" y="376631"/>
            <a:ext cx="4746323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Ashley Heath Design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Philadelphia, USA</a:t>
            </a:r>
          </a:p>
        </p:txBody>
      </p:sp>
      <p:pic>
        <p:nvPicPr>
          <p:cNvPr id="446" name="Picture 2"/>
          <p:cNvPicPr/>
          <p:nvPr/>
        </p:nvPicPr>
        <p:blipFill>
          <a:blip r:embed="rId2"/>
          <a:stretch/>
        </p:blipFill>
        <p:spPr>
          <a:xfrm>
            <a:off x="2808720" y="1232280"/>
            <a:ext cx="3843360" cy="5160960"/>
          </a:xfrm>
          <a:prstGeom prst="rect">
            <a:avLst/>
          </a:prstGeom>
          <a:ln>
            <a:noFill/>
          </a:ln>
        </p:spPr>
      </p:pic>
      <p:pic>
        <p:nvPicPr>
          <p:cNvPr id="447" name="Picture 3"/>
          <p:cNvPicPr/>
          <p:nvPr/>
        </p:nvPicPr>
        <p:blipFill>
          <a:blip r:embed="rId3"/>
          <a:stretch/>
        </p:blipFill>
        <p:spPr>
          <a:xfrm>
            <a:off x="7719120" y="442440"/>
            <a:ext cx="3861360" cy="5034240"/>
          </a:xfrm>
          <a:prstGeom prst="rect">
            <a:avLst/>
          </a:prstGeom>
          <a:ln>
            <a:noFill/>
          </a:ln>
        </p:spPr>
      </p:pic>
      <p:sp>
        <p:nvSpPr>
          <p:cNvPr id="448" name="CustomShape 3"/>
          <p:cNvSpPr/>
          <p:nvPr/>
        </p:nvSpPr>
        <p:spPr>
          <a:xfrm>
            <a:off x="7629180" y="5473712"/>
            <a:ext cx="3861360" cy="91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Bella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Foresta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Florida,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0" name="TextShape 2"/>
          <p:cNvSpPr txBox="1"/>
          <p:nvPr/>
        </p:nvSpPr>
        <p:spPr>
          <a:xfrm>
            <a:off x="2943000" y="165295"/>
            <a:ext cx="3425400" cy="9600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One King’s Lane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New York, USA</a:t>
            </a:r>
          </a:p>
        </p:txBody>
      </p:sp>
      <p:pic>
        <p:nvPicPr>
          <p:cNvPr id="451" name="Picture 2"/>
          <p:cNvPicPr/>
          <p:nvPr/>
        </p:nvPicPr>
        <p:blipFill>
          <a:blip r:embed="rId2"/>
          <a:stretch/>
        </p:blipFill>
        <p:spPr>
          <a:xfrm>
            <a:off x="2943000" y="1125360"/>
            <a:ext cx="4220640" cy="5267880"/>
          </a:xfrm>
          <a:prstGeom prst="rect">
            <a:avLst/>
          </a:prstGeom>
          <a:ln>
            <a:noFill/>
          </a:ln>
        </p:spPr>
      </p:pic>
      <p:pic>
        <p:nvPicPr>
          <p:cNvPr id="452" name="Picture 3"/>
          <p:cNvPicPr/>
          <p:nvPr/>
        </p:nvPicPr>
        <p:blipFill>
          <a:blip r:embed="rId3"/>
          <a:stretch/>
        </p:blipFill>
        <p:spPr>
          <a:xfrm>
            <a:off x="7962120" y="474840"/>
            <a:ext cx="3744360" cy="4969080"/>
          </a:xfrm>
          <a:prstGeom prst="rect">
            <a:avLst/>
          </a:prstGeom>
          <a:ln>
            <a:noFill/>
          </a:ln>
        </p:spPr>
      </p:pic>
      <p:sp>
        <p:nvSpPr>
          <p:cNvPr id="453" name="CustomShape 3"/>
          <p:cNvSpPr/>
          <p:nvPr/>
        </p:nvSpPr>
        <p:spPr>
          <a:xfrm>
            <a:off x="7889857" y="5443920"/>
            <a:ext cx="4250963" cy="9369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Doyle Residence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New York,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5" name="TextShape 2"/>
          <p:cNvSpPr txBox="1"/>
          <p:nvPr/>
        </p:nvSpPr>
        <p:spPr>
          <a:xfrm>
            <a:off x="8825760" y="2971080"/>
            <a:ext cx="295452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Décor Design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Boston, USA</a:t>
            </a:r>
          </a:p>
        </p:txBody>
      </p:sp>
      <p:pic>
        <p:nvPicPr>
          <p:cNvPr id="456" name="Picture 2"/>
          <p:cNvPicPr/>
          <p:nvPr/>
        </p:nvPicPr>
        <p:blipFill>
          <a:blip r:embed="rId2"/>
          <a:stretch/>
        </p:blipFill>
        <p:spPr>
          <a:xfrm>
            <a:off x="2898000" y="583920"/>
            <a:ext cx="5690160" cy="5690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8" name="TextShape 2"/>
          <p:cNvSpPr txBox="1"/>
          <p:nvPr/>
        </p:nvSpPr>
        <p:spPr>
          <a:xfrm>
            <a:off x="8011832" y="1018804"/>
            <a:ext cx="4025520" cy="162592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Elizabeth Studio Design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Kiev, Ukraine</a:t>
            </a:r>
          </a:p>
        </p:txBody>
      </p:sp>
      <p:pic>
        <p:nvPicPr>
          <p:cNvPr id="459" name="Picture 2"/>
          <p:cNvPicPr/>
          <p:nvPr/>
        </p:nvPicPr>
        <p:blipFill>
          <a:blip r:embed="rId2"/>
          <a:stretch/>
        </p:blipFill>
        <p:spPr>
          <a:xfrm>
            <a:off x="830160" y="837180"/>
            <a:ext cx="6921000" cy="518328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1" name="TextShape 2"/>
          <p:cNvSpPr txBox="1"/>
          <p:nvPr/>
        </p:nvSpPr>
        <p:spPr>
          <a:xfrm>
            <a:off x="2558852" y="420120"/>
            <a:ext cx="5000012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Insignia Design Group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Florida, USA</a:t>
            </a:r>
          </a:p>
        </p:txBody>
      </p:sp>
      <p:pic>
        <p:nvPicPr>
          <p:cNvPr id="462" name="Picture 2"/>
          <p:cNvPicPr/>
          <p:nvPr/>
        </p:nvPicPr>
        <p:blipFill>
          <a:blip r:embed="rId2"/>
          <a:stretch/>
        </p:blipFill>
        <p:spPr>
          <a:xfrm>
            <a:off x="1533406" y="1516320"/>
            <a:ext cx="3758040" cy="470304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  <p:pic>
        <p:nvPicPr>
          <p:cNvPr id="463" name="Picture 3"/>
          <p:cNvPicPr/>
          <p:nvPr/>
        </p:nvPicPr>
        <p:blipFill>
          <a:blip r:embed="rId3"/>
          <a:stretch/>
        </p:blipFill>
        <p:spPr>
          <a:xfrm>
            <a:off x="6246000" y="1333080"/>
            <a:ext cx="5462280" cy="3647160"/>
          </a:xfrm>
          <a:prstGeom prst="rect">
            <a:avLst/>
          </a:prstGeom>
          <a:ln>
            <a:noFill/>
          </a:ln>
        </p:spPr>
      </p:pic>
      <p:sp>
        <p:nvSpPr>
          <p:cNvPr id="464" name="CustomShape 3"/>
          <p:cNvSpPr/>
          <p:nvPr/>
        </p:nvSpPr>
        <p:spPr>
          <a:xfrm>
            <a:off x="8753760" y="5303520"/>
            <a:ext cx="2954520" cy="91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Jim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Tschetter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 algn="r">
              <a:lnSpc>
                <a:spcPct val="9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North Carolina,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9" name="TextShape 2"/>
          <p:cNvSpPr txBox="1"/>
          <p:nvPr/>
        </p:nvSpPr>
        <p:spPr>
          <a:xfrm>
            <a:off x="2767362" y="478440"/>
            <a:ext cx="4280551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Bruce Willis’ Home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New York, USA</a:t>
            </a:r>
          </a:p>
        </p:txBody>
      </p:sp>
      <p:pic>
        <p:nvPicPr>
          <p:cNvPr id="470" name="Picture 2"/>
          <p:cNvPicPr/>
          <p:nvPr/>
        </p:nvPicPr>
        <p:blipFill>
          <a:blip r:embed="rId2"/>
          <a:stretch/>
        </p:blipFill>
        <p:spPr>
          <a:xfrm>
            <a:off x="7632731" y="478440"/>
            <a:ext cx="4191840" cy="2981880"/>
          </a:xfrm>
          <a:prstGeom prst="rect">
            <a:avLst/>
          </a:prstGeom>
          <a:ln>
            <a:noFill/>
          </a:ln>
        </p:spPr>
      </p:pic>
      <p:pic>
        <p:nvPicPr>
          <p:cNvPr id="471" name="Picture 3"/>
          <p:cNvPicPr/>
          <p:nvPr/>
        </p:nvPicPr>
        <p:blipFill>
          <a:blip r:embed="rId3"/>
          <a:stretch/>
        </p:blipFill>
        <p:spPr>
          <a:xfrm>
            <a:off x="618453" y="1744071"/>
            <a:ext cx="6710395" cy="4368768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3" name="TextShape 2"/>
          <p:cNvSpPr txBox="1"/>
          <p:nvPr/>
        </p:nvSpPr>
        <p:spPr>
          <a:xfrm>
            <a:off x="7596554" y="5231880"/>
            <a:ext cx="3938926" cy="112314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Vladislava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Gravchikova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Russia</a:t>
            </a:r>
          </a:p>
        </p:txBody>
      </p:sp>
      <p:pic>
        <p:nvPicPr>
          <p:cNvPr id="474" name="Picture 2"/>
          <p:cNvPicPr/>
          <p:nvPr/>
        </p:nvPicPr>
        <p:blipFill>
          <a:blip r:embed="rId2"/>
          <a:stretch/>
        </p:blipFill>
        <p:spPr>
          <a:xfrm>
            <a:off x="3098520" y="1489347"/>
            <a:ext cx="4031640" cy="4766760"/>
          </a:xfrm>
          <a:prstGeom prst="rect">
            <a:avLst/>
          </a:prstGeom>
          <a:ln>
            <a:noFill/>
          </a:ln>
        </p:spPr>
      </p:pic>
      <p:pic>
        <p:nvPicPr>
          <p:cNvPr id="475" name="Picture 3"/>
          <p:cNvPicPr/>
          <p:nvPr/>
        </p:nvPicPr>
        <p:blipFill>
          <a:blip r:embed="rId3"/>
          <a:stretch/>
        </p:blipFill>
        <p:spPr>
          <a:xfrm>
            <a:off x="7765200" y="503280"/>
            <a:ext cx="3770280" cy="4728600"/>
          </a:xfrm>
          <a:prstGeom prst="rect">
            <a:avLst/>
          </a:prstGeom>
          <a:ln>
            <a:noFill/>
          </a:ln>
        </p:spPr>
      </p:pic>
      <p:sp>
        <p:nvSpPr>
          <p:cNvPr id="476" name="CustomShape 3"/>
          <p:cNvSpPr/>
          <p:nvPr/>
        </p:nvSpPr>
        <p:spPr>
          <a:xfrm>
            <a:off x="3015900" y="431003"/>
            <a:ext cx="2954520" cy="91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Shirry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Dolgin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Los Angeles,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5633A806-14B0-4D3E-A8FD-B83F12184136}"/>
              </a:ext>
            </a:extLst>
          </p:cNvPr>
          <p:cNvSpPr txBox="1"/>
          <p:nvPr/>
        </p:nvSpPr>
        <p:spPr>
          <a:xfrm>
            <a:off x="7187784" y="4602195"/>
            <a:ext cx="4909278" cy="18500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Silk Path Grand Resort </a:t>
            </a:r>
          </a:p>
          <a:p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&amp; Spa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Sapa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Hotel</a:t>
            </a:r>
          </a:p>
          <a:p>
            <a:r>
              <a:rPr lang="en-US" strike="noStrike" spc="-1" dirty="0" err="1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Sapa</a:t>
            </a:r>
            <a:r>
              <a:rPr lang="en-US" strike="noStrike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, Vietnam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A6CAB8-DC4D-4C11-AA3F-9176C6515A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63" y="3675592"/>
            <a:ext cx="4625340" cy="308356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27DEE2-BD72-4ACA-AC74-BAB2A464B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50" y="158693"/>
            <a:ext cx="2935770" cy="43159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2E138B-D433-4B61-893F-4596A312A8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56" y="155998"/>
            <a:ext cx="4914430" cy="327628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22531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37" y="1516305"/>
            <a:ext cx="7043298" cy="4691869"/>
          </a:xfrm>
          <a:prstGeom prst="rect">
            <a:avLst/>
          </a:prstGeom>
        </p:spPr>
      </p:pic>
      <p:sp>
        <p:nvSpPr>
          <p:cNvPr id="8" name="CustomShape 3"/>
          <p:cNvSpPr/>
          <p:nvPr/>
        </p:nvSpPr>
        <p:spPr>
          <a:xfrm>
            <a:off x="3043237" y="432830"/>
            <a:ext cx="4609588" cy="108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Larabee’s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DESIGN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Colorado, USA</a:t>
            </a:r>
          </a:p>
        </p:txBody>
      </p:sp>
    </p:spTree>
    <p:extLst>
      <p:ext uri="{BB962C8B-B14F-4D97-AF65-F5344CB8AC3E}">
        <p14:creationId xmlns:p14="http://schemas.microsoft.com/office/powerpoint/2010/main" val="42574040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CustomShape 3"/>
          <p:cNvSpPr/>
          <p:nvPr/>
        </p:nvSpPr>
        <p:spPr>
          <a:xfrm>
            <a:off x="3043236" y="432830"/>
            <a:ext cx="5613083" cy="108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Kari Whitman 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Aspen, USA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43" y="811530"/>
            <a:ext cx="3765921" cy="5648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16" y="1684430"/>
            <a:ext cx="4799587" cy="477598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5044382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912" y="1603717"/>
            <a:ext cx="3137095" cy="470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83" y="520242"/>
            <a:ext cx="6196207" cy="419908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</p:pic>
      <p:sp>
        <p:nvSpPr>
          <p:cNvPr id="7" name="CustomShape 3"/>
          <p:cNvSpPr/>
          <p:nvPr/>
        </p:nvSpPr>
        <p:spPr>
          <a:xfrm>
            <a:off x="2755557" y="4850746"/>
            <a:ext cx="4319800" cy="108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Buckingham interiors + design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Chicago, USA</a:t>
            </a:r>
          </a:p>
        </p:txBody>
      </p:sp>
    </p:spTree>
    <p:extLst>
      <p:ext uri="{BB962C8B-B14F-4D97-AF65-F5344CB8AC3E}">
        <p14:creationId xmlns:p14="http://schemas.microsoft.com/office/powerpoint/2010/main" val="35767795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CustomShape 3"/>
          <p:cNvSpPr/>
          <p:nvPr/>
        </p:nvSpPr>
        <p:spPr>
          <a:xfrm>
            <a:off x="8389143" y="351430"/>
            <a:ext cx="3249638" cy="108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Simply Divine Interiors</a:t>
            </a:r>
          </a:p>
          <a:p>
            <a:pPr algn="r">
              <a:lnSpc>
                <a:spcPct val="90000"/>
              </a:lnSpc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Calibri Light"/>
              </a:rPr>
              <a:t>Texas, USA</a:t>
            </a:r>
            <a:endParaRPr lang="en-US" sz="3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3"/>
          <p:cNvSpPr/>
          <p:nvPr/>
        </p:nvSpPr>
        <p:spPr>
          <a:xfrm>
            <a:off x="2996117" y="5204784"/>
            <a:ext cx="3249638" cy="108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Ginger Yu</a:t>
            </a:r>
          </a:p>
          <a:p>
            <a:pPr algn="r">
              <a:lnSpc>
                <a:spcPct val="90000"/>
              </a:lnSpc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Calibri Light"/>
              </a:rPr>
              <a:t>California, USA</a:t>
            </a:r>
            <a:endParaRPr lang="en-US" sz="36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138" y="1434905"/>
            <a:ext cx="3325647" cy="4972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17" y="351430"/>
            <a:ext cx="4860388" cy="48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037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CustomShape 3"/>
          <p:cNvSpPr/>
          <p:nvPr/>
        </p:nvSpPr>
        <p:spPr>
          <a:xfrm>
            <a:off x="3043237" y="432830"/>
            <a:ext cx="4609588" cy="108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One Kings Lane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New York, USA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37" y="1665922"/>
            <a:ext cx="6649403" cy="453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609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CustomShape 3"/>
          <p:cNvSpPr/>
          <p:nvPr/>
        </p:nvSpPr>
        <p:spPr>
          <a:xfrm>
            <a:off x="2976134" y="5412365"/>
            <a:ext cx="4609588" cy="108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RESIDENCE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California, USA</a:t>
            </a:r>
            <a:endParaRPr lang="en-US" sz="40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60" y="514610"/>
            <a:ext cx="7166672" cy="47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30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8615C7-497E-49A3-95B6-F3E816708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67" y="3648407"/>
            <a:ext cx="4147886" cy="287304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F0D4C4-78B3-45FD-83DA-B2734530AA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20" y="336545"/>
            <a:ext cx="4668380" cy="311225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5E068-689D-4CC3-9A3A-76F6E95AA4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60" y="193506"/>
            <a:ext cx="5097500" cy="3398333"/>
          </a:xfrm>
          <a:prstGeom prst="rect">
            <a:avLst/>
          </a:prstGeom>
        </p:spPr>
      </p:pic>
      <p:sp>
        <p:nvSpPr>
          <p:cNvPr id="11" name="CustomShape 3">
            <a:extLst>
              <a:ext uri="{FF2B5EF4-FFF2-40B4-BE49-F238E27FC236}">
                <a16:creationId xmlns:a16="http://schemas.microsoft.com/office/drawing/2014/main" id="{F36C2BFD-B1C5-425D-B501-A9035515C10E}"/>
              </a:ext>
            </a:extLst>
          </p:cNvPr>
          <p:cNvSpPr/>
          <p:nvPr/>
        </p:nvSpPr>
        <p:spPr>
          <a:xfrm>
            <a:off x="6698260" y="4543193"/>
            <a:ext cx="3784209" cy="108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Sky Villa 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10426447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36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5DA0DE-D2AF-4A89-979A-0A13B1F82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5" y="2854960"/>
            <a:ext cx="5363955" cy="357597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7E3B3C-B281-47B1-9F83-A8CAE9097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2" y="189381"/>
            <a:ext cx="4859158" cy="3239439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3A356FC8-02D1-4B9A-BCCD-637838B0FBC7}"/>
              </a:ext>
            </a:extLst>
          </p:cNvPr>
          <p:cNvSpPr/>
          <p:nvPr/>
        </p:nvSpPr>
        <p:spPr>
          <a:xfrm>
            <a:off x="6547008" y="4370190"/>
            <a:ext cx="4374357" cy="108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Lyazzat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Batyrbekova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Kazakhstan</a:t>
            </a:r>
          </a:p>
        </p:txBody>
      </p:sp>
    </p:spTree>
    <p:extLst>
      <p:ext uri="{BB962C8B-B14F-4D97-AF65-F5344CB8AC3E}">
        <p14:creationId xmlns:p14="http://schemas.microsoft.com/office/powerpoint/2010/main" val="42070154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9D43B5-3C7C-4A5E-B140-306DBE2D8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" y="3020396"/>
            <a:ext cx="5849943" cy="323913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08C917-8437-4A6B-89BD-E911DEAE1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58" y="205860"/>
            <a:ext cx="4663462" cy="4058939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E8CC9990-9E07-43AB-AC05-418D0731457A}"/>
              </a:ext>
            </a:extLst>
          </p:cNvPr>
          <p:cNvSpPr/>
          <p:nvPr/>
        </p:nvSpPr>
        <p:spPr>
          <a:xfrm>
            <a:off x="8079698" y="4798815"/>
            <a:ext cx="4011739" cy="14607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Christopher Charles Interiors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Texas, USA</a:t>
            </a:r>
          </a:p>
        </p:txBody>
      </p:sp>
    </p:spTree>
    <p:extLst>
      <p:ext uri="{BB962C8B-B14F-4D97-AF65-F5344CB8AC3E}">
        <p14:creationId xmlns:p14="http://schemas.microsoft.com/office/powerpoint/2010/main" val="9214840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9ECA0A-A890-4D6A-B818-4EA7274B8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88" y="4047502"/>
            <a:ext cx="3431290" cy="240148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2C6628-772C-404F-9408-A1532885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6040"/>
            <a:ext cx="5567593" cy="3831462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F095DCB4-3CEE-4197-8F07-2D704B99C70A}"/>
              </a:ext>
            </a:extLst>
          </p:cNvPr>
          <p:cNvSpPr/>
          <p:nvPr/>
        </p:nvSpPr>
        <p:spPr>
          <a:xfrm>
            <a:off x="8307228" y="4798815"/>
            <a:ext cx="3784209" cy="108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Eza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Interiors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Kazakhstan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5AA16F-2A6D-4DA5-B345-FA871E043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79" y="152434"/>
            <a:ext cx="2994107" cy="374263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773697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TextShape 2"/>
          <p:cNvSpPr txBox="1"/>
          <p:nvPr/>
        </p:nvSpPr>
        <p:spPr>
          <a:xfrm>
            <a:off x="5655600" y="1388259"/>
            <a:ext cx="5662772" cy="75689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Four Seasons</a:t>
            </a:r>
          </a:p>
          <a:p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Seattle, USA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</p:txBody>
      </p:sp>
      <p:pic>
        <p:nvPicPr>
          <p:cNvPr id="228" name="Picture 8"/>
          <p:cNvPicPr/>
          <p:nvPr/>
        </p:nvPicPr>
        <p:blipFill>
          <a:blip r:embed="rId2"/>
          <a:stretch/>
        </p:blipFill>
        <p:spPr>
          <a:xfrm>
            <a:off x="5655600" y="2516151"/>
            <a:ext cx="6057720" cy="3733560"/>
          </a:xfrm>
          <a:prstGeom prst="rect">
            <a:avLst/>
          </a:prstGeom>
          <a:ln>
            <a:noFill/>
          </a:ln>
        </p:spPr>
      </p:pic>
      <p:pic>
        <p:nvPicPr>
          <p:cNvPr id="229" name="Picture 6"/>
          <p:cNvPicPr/>
          <p:nvPr/>
        </p:nvPicPr>
        <p:blipFill>
          <a:blip r:embed="rId3"/>
          <a:stretch/>
        </p:blipFill>
        <p:spPr>
          <a:xfrm>
            <a:off x="591148" y="854364"/>
            <a:ext cx="4796778" cy="2956402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AB7C6C-9273-4D1E-A689-53D47ACCF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472578"/>
            <a:ext cx="6844030" cy="50165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08A6B614-0A83-40E9-BAB0-18CAEF7C4A5F}"/>
              </a:ext>
            </a:extLst>
          </p:cNvPr>
          <p:cNvSpPr/>
          <p:nvPr/>
        </p:nvSpPr>
        <p:spPr>
          <a:xfrm>
            <a:off x="8307228" y="4798815"/>
            <a:ext cx="3784209" cy="108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Maria 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Dadiani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>
              <a:lnSpc>
                <a:spcPct val="9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Moscow, Russia</a:t>
            </a:r>
          </a:p>
        </p:txBody>
      </p:sp>
    </p:spTree>
    <p:extLst>
      <p:ext uri="{BB962C8B-B14F-4D97-AF65-F5344CB8AC3E}">
        <p14:creationId xmlns:p14="http://schemas.microsoft.com/office/powerpoint/2010/main" val="27700925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B22B17-8A95-48BE-AA91-1B91BA98E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20" y="3585729"/>
            <a:ext cx="4598097" cy="306539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1E3557-64EF-4AE0-9278-552DDED55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21" y="120743"/>
            <a:ext cx="4598097" cy="322824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8784B5-20B6-444B-B595-DF430659E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22" y="737599"/>
            <a:ext cx="2825986" cy="4685572"/>
          </a:xfrm>
          <a:prstGeom prst="rect">
            <a:avLst/>
          </a:prstGeom>
        </p:spPr>
      </p:pic>
      <p:sp>
        <p:nvSpPr>
          <p:cNvPr id="9" name="CustomShape 3">
            <a:extLst>
              <a:ext uri="{FF2B5EF4-FFF2-40B4-BE49-F238E27FC236}">
                <a16:creationId xmlns:a16="http://schemas.microsoft.com/office/drawing/2014/main" id="{770238B4-4AD8-4F7B-9148-F6863D06F35C}"/>
              </a:ext>
            </a:extLst>
          </p:cNvPr>
          <p:cNvSpPr/>
          <p:nvPr/>
        </p:nvSpPr>
        <p:spPr>
          <a:xfrm>
            <a:off x="9735785" y="2807252"/>
            <a:ext cx="2151415" cy="108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Residence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18844941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6D94B9-5243-4A60-850C-BD6B178928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546" y="452120"/>
            <a:ext cx="3969173" cy="29768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367288-3217-41A0-9D88-68BFC4430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81" y="2407630"/>
            <a:ext cx="5148132" cy="384853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135A5152-C7C8-4E0D-BAF7-A988D9F82BCE}"/>
              </a:ext>
            </a:extLst>
          </p:cNvPr>
          <p:cNvSpPr/>
          <p:nvPr/>
        </p:nvSpPr>
        <p:spPr>
          <a:xfrm>
            <a:off x="6871546" y="4775955"/>
            <a:ext cx="3784209" cy="1083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ResidencE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pPr>
              <a:lnSpc>
                <a:spcPct val="9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Hanoi, Vietnam</a:t>
            </a:r>
          </a:p>
        </p:txBody>
      </p:sp>
    </p:spTree>
    <p:extLst>
      <p:ext uri="{BB962C8B-B14F-4D97-AF65-F5344CB8AC3E}">
        <p14:creationId xmlns:p14="http://schemas.microsoft.com/office/powerpoint/2010/main" val="91096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0" y="4089240"/>
            <a:ext cx="12191760" cy="1714680"/>
          </a:xfrm>
          <a:prstGeom prst="rect">
            <a:avLst/>
          </a:prstGeom>
          <a:solidFill>
            <a:srgbClr val="817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8" name="TextShape 2"/>
          <p:cNvSpPr txBox="1"/>
          <p:nvPr/>
        </p:nvSpPr>
        <p:spPr>
          <a:xfrm>
            <a:off x="838260" y="2343322"/>
            <a:ext cx="10515240" cy="2852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2800" b="1" cap="all" spc="6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Restaurants &amp; Others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0" name="TextShape 2"/>
          <p:cNvSpPr txBox="1"/>
          <p:nvPr/>
        </p:nvSpPr>
        <p:spPr>
          <a:xfrm>
            <a:off x="2834280" y="5585760"/>
            <a:ext cx="295452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Akaru</a:t>
            </a: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 Spa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Dubai, UAE</a:t>
            </a:r>
          </a:p>
        </p:txBody>
      </p:sp>
      <p:pic>
        <p:nvPicPr>
          <p:cNvPr id="481" name="Picture 2"/>
          <p:cNvPicPr/>
          <p:nvPr/>
        </p:nvPicPr>
        <p:blipFill>
          <a:blip r:embed="rId2"/>
          <a:stretch/>
        </p:blipFill>
        <p:spPr>
          <a:xfrm>
            <a:off x="1478520" y="753840"/>
            <a:ext cx="10080000" cy="447516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3" name="TextShape 2"/>
          <p:cNvSpPr txBox="1"/>
          <p:nvPr/>
        </p:nvSpPr>
        <p:spPr>
          <a:xfrm>
            <a:off x="8424000" y="1950120"/>
            <a:ext cx="295452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Country Club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North Carolina, USA</a:t>
            </a:r>
          </a:p>
        </p:txBody>
      </p:sp>
      <p:pic>
        <p:nvPicPr>
          <p:cNvPr id="484" name="Picture 2"/>
          <p:cNvPicPr/>
          <p:nvPr/>
        </p:nvPicPr>
        <p:blipFill>
          <a:blip r:embed="rId2"/>
          <a:stretch/>
        </p:blipFill>
        <p:spPr>
          <a:xfrm>
            <a:off x="928440" y="515520"/>
            <a:ext cx="7075800" cy="567216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6" name="TextShape 2"/>
          <p:cNvSpPr txBox="1"/>
          <p:nvPr/>
        </p:nvSpPr>
        <p:spPr>
          <a:xfrm>
            <a:off x="8475480" y="2583720"/>
            <a:ext cx="3716520" cy="915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Country Club </a:t>
            </a:r>
          </a:p>
          <a:p>
            <a:pPr>
              <a:lnSpc>
                <a:spcPct val="9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North Carolina, USA</a:t>
            </a:r>
          </a:p>
        </p:txBody>
      </p:sp>
      <p:pic>
        <p:nvPicPr>
          <p:cNvPr id="467" name="Picture 2"/>
          <p:cNvPicPr/>
          <p:nvPr/>
        </p:nvPicPr>
        <p:blipFill>
          <a:blip r:embed="rId2"/>
          <a:stretch/>
        </p:blipFill>
        <p:spPr>
          <a:xfrm>
            <a:off x="969120" y="728640"/>
            <a:ext cx="7196760" cy="5400360"/>
          </a:xfrm>
          <a:prstGeom prst="rect">
            <a:avLst/>
          </a:prstGeom>
          <a:ln w="76320">
            <a:solidFill>
              <a:schemeClr val="bg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TextShape 2"/>
          <p:cNvSpPr txBox="1"/>
          <p:nvPr/>
        </p:nvSpPr>
        <p:spPr>
          <a:xfrm>
            <a:off x="2686844" y="673884"/>
            <a:ext cx="4102576" cy="75689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Elysian @</a:t>
            </a:r>
            <a:r>
              <a:rPr lang="en-US" sz="2400" b="1" cap="all" spc="3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stonelake</a:t>
            </a:r>
            <a:endParaRPr lang="en-US" sz="2400" b="1" cap="all" spc="3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  <a:p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Nevada, USA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83" y="2068830"/>
            <a:ext cx="6805454" cy="453199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56" y="1583055"/>
            <a:ext cx="3343344" cy="501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683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TextShape 2"/>
          <p:cNvSpPr txBox="1"/>
          <p:nvPr/>
        </p:nvSpPr>
        <p:spPr>
          <a:xfrm>
            <a:off x="3141480" y="393849"/>
            <a:ext cx="2954520" cy="75689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WORKSPACE</a:t>
            </a:r>
          </a:p>
          <a:p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California, USA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59" y="1481200"/>
            <a:ext cx="7484096" cy="49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194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0" y="0"/>
            <a:ext cx="2463480" cy="6857640"/>
          </a:xfrm>
          <a:prstGeom prst="rect">
            <a:avLst/>
          </a:prstGeom>
          <a:solidFill>
            <a:srgbClr val="C68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TextShape 2"/>
          <p:cNvSpPr txBox="1"/>
          <p:nvPr/>
        </p:nvSpPr>
        <p:spPr>
          <a:xfrm>
            <a:off x="3141480" y="393849"/>
            <a:ext cx="2954520" cy="75689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400" b="1" cap="all" spc="3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PACIFIC RIDGE</a:t>
            </a:r>
          </a:p>
          <a:p>
            <a:r>
              <a:rPr lang="en-US" spc="-1" dirty="0">
                <a:uFill>
                  <a:solidFill>
                    <a:srgbClr val="FFFFFF"/>
                  </a:solidFill>
                </a:uFill>
                <a:latin typeface="Century Gothic" pitchFamily="34" charset="0"/>
              </a:rPr>
              <a:t>San Diego, USA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45" y="1624203"/>
            <a:ext cx="7048500" cy="480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21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</TotalTime>
  <Words>466</Words>
  <Application>Microsoft Office PowerPoint</Application>
  <PresentationFormat>Widescreen</PresentationFormat>
  <Paragraphs>188</Paragraphs>
  <Slides>100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100</vt:i4>
      </vt:variant>
    </vt:vector>
  </HeadingPairs>
  <TitlesOfParts>
    <vt:vector size="103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dexterton</dc:creator>
  <cp:lastModifiedBy>Maria Christine May M. Ong</cp:lastModifiedBy>
  <cp:revision>179</cp:revision>
  <dcterms:created xsi:type="dcterms:W3CDTF">2017-11-02T02:20:30Z</dcterms:created>
  <dcterms:modified xsi:type="dcterms:W3CDTF">2018-01-04T08:41:02Z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86</vt:i4>
  </property>
</Properties>
</file>